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7" r:id="rId3"/>
    <p:sldId id="262" r:id="rId4"/>
    <p:sldId id="321" r:id="rId5"/>
    <p:sldId id="283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330" r:id="rId15"/>
    <p:sldId id="331" r:id="rId16"/>
    <p:sldId id="332" r:id="rId17"/>
    <p:sldId id="336" r:id="rId18"/>
    <p:sldId id="337" r:id="rId19"/>
    <p:sldId id="338" r:id="rId20"/>
    <p:sldId id="339" r:id="rId21"/>
    <p:sldId id="340" r:id="rId22"/>
    <p:sldId id="341" r:id="rId23"/>
    <p:sldId id="333" r:id="rId24"/>
    <p:sldId id="343" r:id="rId25"/>
    <p:sldId id="290" r:id="rId26"/>
    <p:sldId id="334" r:id="rId27"/>
    <p:sldId id="335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E"/>
    <a:srgbClr val="FEFE6B"/>
    <a:srgbClr val="00A651"/>
    <a:srgbClr val="A1D6FF"/>
    <a:srgbClr val="15C2FA"/>
    <a:srgbClr val="F9D977"/>
    <a:srgbClr val="FC4657"/>
    <a:srgbClr val="00B580"/>
    <a:srgbClr val="AC9E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42DF8E-4BB1-4D77-AA17-6477FEA581AC}" v="420" dt="2023-07-31T16:26:14.3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76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5742DF8E-4BB1-4D77-AA17-6477FEA581AC}"/>
    <pc:docChg chg="custSel modSld">
      <pc:chgData name="Laura Oathout" userId="6ff55ba14486fe89" providerId="LiveId" clId="{5742DF8E-4BB1-4D77-AA17-6477FEA581AC}" dt="2023-07-31T16:26:14.370" v="731"/>
      <pc:docMkLst>
        <pc:docMk/>
      </pc:docMkLst>
      <pc:sldChg chg="delSp mod setBg">
        <pc:chgData name="Laura Oathout" userId="6ff55ba14486fe89" providerId="LiveId" clId="{5742DF8E-4BB1-4D77-AA17-6477FEA581AC}" dt="2023-07-31T16:26:13.393" v="79"/>
        <pc:sldMkLst>
          <pc:docMk/>
          <pc:sldMk cId="3457911082" sldId="257"/>
        </pc:sldMkLst>
        <pc:spChg chg="del">
          <ac:chgData name="Laura Oathout" userId="6ff55ba14486fe89" providerId="LiveId" clId="{5742DF8E-4BB1-4D77-AA17-6477FEA581AC}" dt="2023-07-31T16:26:13.342" v="45"/>
          <ac:spMkLst>
            <pc:docMk/>
            <pc:sldMk cId="3457911082" sldId="257"/>
            <ac:spMk id="2" creationId="{21867508-954A-F024-035E-8CA76F9D6D8D}"/>
          </ac:spMkLst>
        </pc:spChg>
        <pc:spChg chg="del">
          <ac:chgData name="Laura Oathout" userId="6ff55ba14486fe89" providerId="LiveId" clId="{5742DF8E-4BB1-4D77-AA17-6477FEA581AC}" dt="2023-07-31T16:26:13.342" v="39"/>
          <ac:spMkLst>
            <pc:docMk/>
            <pc:sldMk cId="3457911082" sldId="257"/>
            <ac:spMk id="3" creationId="{057EE666-519E-39B6-03E5-A9782E35609F}"/>
          </ac:spMkLst>
        </pc:spChg>
        <pc:spChg chg="del">
          <ac:chgData name="Laura Oathout" userId="6ff55ba14486fe89" providerId="LiveId" clId="{5742DF8E-4BB1-4D77-AA17-6477FEA581AC}" dt="2023-07-31T16:26:13.358" v="67"/>
          <ac:spMkLst>
            <pc:docMk/>
            <pc:sldMk cId="3457911082" sldId="257"/>
            <ac:spMk id="19" creationId="{FBA176B0-2793-8A45-6E18-329294FD7F46}"/>
          </ac:spMkLst>
        </pc:spChg>
        <pc:spChg chg="del">
          <ac:chgData name="Laura Oathout" userId="6ff55ba14486fe89" providerId="LiveId" clId="{5742DF8E-4BB1-4D77-AA17-6477FEA581AC}" dt="2023-07-31T16:26:13.342" v="43"/>
          <ac:spMkLst>
            <pc:docMk/>
            <pc:sldMk cId="3457911082" sldId="257"/>
            <ac:spMk id="23" creationId="{C9E5F4BF-648A-BE91-67C1-19D2A97AA6C3}"/>
          </ac:spMkLst>
        </pc:spChg>
        <pc:spChg chg="del">
          <ac:chgData name="Laura Oathout" userId="6ff55ba14486fe89" providerId="LiveId" clId="{5742DF8E-4BB1-4D77-AA17-6477FEA581AC}" dt="2023-07-31T16:26:13.342" v="41"/>
          <ac:spMkLst>
            <pc:docMk/>
            <pc:sldMk cId="3457911082" sldId="257"/>
            <ac:spMk id="36" creationId="{8C5AB27E-BC46-6A19-B17A-5A33345E1549}"/>
          </ac:spMkLst>
        </pc:spChg>
        <pc:picChg chg="del">
          <ac:chgData name="Laura Oathout" userId="6ff55ba14486fe89" providerId="LiveId" clId="{5742DF8E-4BB1-4D77-AA17-6477FEA581AC}" dt="2023-07-31T16:26:13.342" v="47"/>
          <ac:picMkLst>
            <pc:docMk/>
            <pc:sldMk cId="3457911082" sldId="257"/>
            <ac:picMk id="5" creationId="{889644DF-9CE7-A592-7AB2-BDB8F88E4ABD}"/>
          </ac:picMkLst>
        </pc:picChg>
        <pc:picChg chg="del">
          <ac:chgData name="Laura Oathout" userId="6ff55ba14486fe89" providerId="LiveId" clId="{5742DF8E-4BB1-4D77-AA17-6477FEA581AC}" dt="2023-07-31T16:26:13.342" v="49"/>
          <ac:picMkLst>
            <pc:docMk/>
            <pc:sldMk cId="3457911082" sldId="257"/>
            <ac:picMk id="6" creationId="{E76D5DBC-9066-3BC5-5A99-EDED7F727C44}"/>
          </ac:picMkLst>
        </pc:picChg>
        <pc:picChg chg="del">
          <ac:chgData name="Laura Oathout" userId="6ff55ba14486fe89" providerId="LiveId" clId="{5742DF8E-4BB1-4D77-AA17-6477FEA581AC}" dt="2023-07-31T16:26:13.342" v="51"/>
          <ac:picMkLst>
            <pc:docMk/>
            <pc:sldMk cId="3457911082" sldId="257"/>
            <ac:picMk id="7" creationId="{259BD95B-F057-F602-2A66-AD0F2A5C0217}"/>
          </ac:picMkLst>
        </pc:picChg>
        <pc:picChg chg="del">
          <ac:chgData name="Laura Oathout" userId="6ff55ba14486fe89" providerId="LiveId" clId="{5742DF8E-4BB1-4D77-AA17-6477FEA581AC}" dt="2023-07-31T16:26:13.342" v="53"/>
          <ac:picMkLst>
            <pc:docMk/>
            <pc:sldMk cId="3457911082" sldId="257"/>
            <ac:picMk id="8" creationId="{7E8B1383-AE47-F7B8-4402-553DC1337855}"/>
          </ac:picMkLst>
        </pc:picChg>
        <pc:picChg chg="del">
          <ac:chgData name="Laura Oathout" userId="6ff55ba14486fe89" providerId="LiveId" clId="{5742DF8E-4BB1-4D77-AA17-6477FEA581AC}" dt="2023-07-31T16:26:13.342" v="55"/>
          <ac:picMkLst>
            <pc:docMk/>
            <pc:sldMk cId="3457911082" sldId="257"/>
            <ac:picMk id="9" creationId="{7903336A-2196-34C5-DC43-19CE3F83F77E}"/>
          </ac:picMkLst>
        </pc:picChg>
        <pc:picChg chg="del">
          <ac:chgData name="Laura Oathout" userId="6ff55ba14486fe89" providerId="LiveId" clId="{5742DF8E-4BB1-4D77-AA17-6477FEA581AC}" dt="2023-07-31T16:26:13.342" v="57"/>
          <ac:picMkLst>
            <pc:docMk/>
            <pc:sldMk cId="3457911082" sldId="257"/>
            <ac:picMk id="11" creationId="{9A6C0E7C-18BB-4327-19A7-4AF3D814FE57}"/>
          </ac:picMkLst>
        </pc:picChg>
        <pc:picChg chg="del">
          <ac:chgData name="Laura Oathout" userId="6ff55ba14486fe89" providerId="LiveId" clId="{5742DF8E-4BB1-4D77-AA17-6477FEA581AC}" dt="2023-07-31T16:26:13.342" v="59"/>
          <ac:picMkLst>
            <pc:docMk/>
            <pc:sldMk cId="3457911082" sldId="257"/>
            <ac:picMk id="12" creationId="{F2D7F64C-AF78-3406-6B00-D3F1F7F293FF}"/>
          </ac:picMkLst>
        </pc:picChg>
        <pc:picChg chg="del">
          <ac:chgData name="Laura Oathout" userId="6ff55ba14486fe89" providerId="LiveId" clId="{5742DF8E-4BB1-4D77-AA17-6477FEA581AC}" dt="2023-07-31T16:26:13.358" v="61"/>
          <ac:picMkLst>
            <pc:docMk/>
            <pc:sldMk cId="3457911082" sldId="257"/>
            <ac:picMk id="13" creationId="{4730D674-C27C-F6F6-9E90-E109279C68D1}"/>
          </ac:picMkLst>
        </pc:picChg>
        <pc:picChg chg="del">
          <ac:chgData name="Laura Oathout" userId="6ff55ba14486fe89" providerId="LiveId" clId="{5742DF8E-4BB1-4D77-AA17-6477FEA581AC}" dt="2023-07-31T16:26:13.358" v="63"/>
          <ac:picMkLst>
            <pc:docMk/>
            <pc:sldMk cId="3457911082" sldId="257"/>
            <ac:picMk id="14" creationId="{744DBEF0-0310-8F96-CD3F-0018A2356E2F}"/>
          </ac:picMkLst>
        </pc:picChg>
        <pc:picChg chg="del">
          <ac:chgData name="Laura Oathout" userId="6ff55ba14486fe89" providerId="LiveId" clId="{5742DF8E-4BB1-4D77-AA17-6477FEA581AC}" dt="2023-07-31T16:26:13.358" v="65"/>
          <ac:picMkLst>
            <pc:docMk/>
            <pc:sldMk cId="3457911082" sldId="257"/>
            <ac:picMk id="15" creationId="{42171E29-B4A9-19B7-9157-DBF12DC01FA8}"/>
          </ac:picMkLst>
        </pc:picChg>
        <pc:picChg chg="del">
          <ac:chgData name="Laura Oathout" userId="6ff55ba14486fe89" providerId="LiveId" clId="{5742DF8E-4BB1-4D77-AA17-6477FEA581AC}" dt="2023-07-31T16:26:13.358" v="75"/>
          <ac:picMkLst>
            <pc:docMk/>
            <pc:sldMk cId="3457911082" sldId="257"/>
            <ac:picMk id="16" creationId="{8881CCE9-76AA-DB23-0430-D4A9521BE628}"/>
          </ac:picMkLst>
        </pc:picChg>
        <pc:picChg chg="del">
          <ac:chgData name="Laura Oathout" userId="6ff55ba14486fe89" providerId="LiveId" clId="{5742DF8E-4BB1-4D77-AA17-6477FEA581AC}" dt="2023-07-31T16:26:13.358" v="77"/>
          <ac:picMkLst>
            <pc:docMk/>
            <pc:sldMk cId="3457911082" sldId="257"/>
            <ac:picMk id="18" creationId="{DBCFCAAE-E190-E083-07E3-320D9B40756B}"/>
          </ac:picMkLst>
        </pc:picChg>
        <pc:picChg chg="del">
          <ac:chgData name="Laura Oathout" userId="6ff55ba14486fe89" providerId="LiveId" clId="{5742DF8E-4BB1-4D77-AA17-6477FEA581AC}" dt="2023-07-31T16:26:13.358" v="69"/>
          <ac:picMkLst>
            <pc:docMk/>
            <pc:sldMk cId="3457911082" sldId="257"/>
            <ac:picMk id="22" creationId="{8FB331C3-936F-EB8C-0955-A549E1821BA8}"/>
          </ac:picMkLst>
        </pc:picChg>
        <pc:picChg chg="del">
          <ac:chgData name="Laura Oathout" userId="6ff55ba14486fe89" providerId="LiveId" clId="{5742DF8E-4BB1-4D77-AA17-6477FEA581AC}" dt="2023-07-31T16:26:13.358" v="71"/>
          <ac:picMkLst>
            <pc:docMk/>
            <pc:sldMk cId="3457911082" sldId="257"/>
            <ac:picMk id="29" creationId="{16BD6389-FAD5-E219-58C2-A27A9ACDB596}"/>
          </ac:picMkLst>
        </pc:picChg>
        <pc:picChg chg="del">
          <ac:chgData name="Laura Oathout" userId="6ff55ba14486fe89" providerId="LiveId" clId="{5742DF8E-4BB1-4D77-AA17-6477FEA581AC}" dt="2023-07-31T16:26:13.358" v="73"/>
          <ac:picMkLst>
            <pc:docMk/>
            <pc:sldMk cId="3457911082" sldId="257"/>
            <ac:picMk id="35" creationId="{9003137A-1F1C-A25F-016E-994B240E987D}"/>
          </ac:picMkLst>
        </pc:picChg>
      </pc:sldChg>
      <pc:sldChg chg="delSp mod setBg">
        <pc:chgData name="Laura Oathout" userId="6ff55ba14486fe89" providerId="LiveId" clId="{5742DF8E-4BB1-4D77-AA17-6477FEA581AC}" dt="2023-07-31T16:26:13.342" v="37"/>
        <pc:sldMkLst>
          <pc:docMk/>
          <pc:sldMk cId="1366316224" sldId="260"/>
        </pc:sldMkLst>
        <pc:spChg chg="del">
          <ac:chgData name="Laura Oathout" userId="6ff55ba14486fe89" providerId="LiveId" clId="{5742DF8E-4BB1-4D77-AA17-6477FEA581AC}" dt="2023-07-31T16:26:13.278" v="5"/>
          <ac:spMkLst>
            <pc:docMk/>
            <pc:sldMk cId="1366316224" sldId="260"/>
            <ac:spMk id="2" creationId="{AA59EB91-5F09-1952-5E8B-A7684A44256D}"/>
          </ac:spMkLst>
        </pc:spChg>
        <pc:spChg chg="del">
          <ac:chgData name="Laura Oathout" userId="6ff55ba14486fe89" providerId="LiveId" clId="{5742DF8E-4BB1-4D77-AA17-6477FEA581AC}" dt="2023-07-31T16:26:13.292" v="29"/>
          <ac:spMkLst>
            <pc:docMk/>
            <pc:sldMk cId="1366316224" sldId="260"/>
            <ac:spMk id="23" creationId="{C9E5F4BF-648A-BE91-67C1-19D2A97AA6C3}"/>
          </ac:spMkLst>
        </pc:spChg>
        <pc:spChg chg="del">
          <ac:chgData name="Laura Oathout" userId="6ff55ba14486fe89" providerId="LiveId" clId="{5742DF8E-4BB1-4D77-AA17-6477FEA581AC}" dt="2023-07-31T16:26:13.278" v="3"/>
          <ac:spMkLst>
            <pc:docMk/>
            <pc:sldMk cId="1366316224" sldId="260"/>
            <ac:spMk id="27" creationId="{F729C10A-68E6-B810-65D2-3F1D9E7F888F}"/>
          </ac:spMkLst>
        </pc:spChg>
        <pc:spChg chg="del">
          <ac:chgData name="Laura Oathout" userId="6ff55ba14486fe89" providerId="LiveId" clId="{5742DF8E-4BB1-4D77-AA17-6477FEA581AC}" dt="2023-07-31T16:26:13.263" v="1"/>
          <ac:spMkLst>
            <pc:docMk/>
            <pc:sldMk cId="1366316224" sldId="260"/>
            <ac:spMk id="81" creationId="{5441B277-DD67-1EF3-335D-B68C27F4483E}"/>
          </ac:spMkLst>
        </pc:spChg>
        <pc:grpChg chg="del">
          <ac:chgData name="Laura Oathout" userId="6ff55ba14486fe89" providerId="LiveId" clId="{5742DF8E-4BB1-4D77-AA17-6477FEA581AC}" dt="2023-07-31T16:26:13.294" v="31"/>
          <ac:grpSpMkLst>
            <pc:docMk/>
            <pc:sldMk cId="1366316224" sldId="260"/>
            <ac:grpSpMk id="5" creationId="{56D09CC8-6B1A-0770-A25F-457B1CF875F0}"/>
          </ac:grpSpMkLst>
        </pc:grpChg>
        <pc:picChg chg="del">
          <ac:chgData name="Laura Oathout" userId="6ff55ba14486fe89" providerId="LiveId" clId="{5742DF8E-4BB1-4D77-AA17-6477FEA581AC}" dt="2023-07-31T16:26:13.278" v="9"/>
          <ac:picMkLst>
            <pc:docMk/>
            <pc:sldMk cId="1366316224" sldId="260"/>
            <ac:picMk id="33" creationId="{0381E101-83D9-323F-CCE9-57FB25A4F0B4}"/>
          </ac:picMkLst>
        </pc:picChg>
        <pc:picChg chg="del">
          <ac:chgData name="Laura Oathout" userId="6ff55ba14486fe89" providerId="LiveId" clId="{5742DF8E-4BB1-4D77-AA17-6477FEA581AC}" dt="2023-07-31T16:26:13.278" v="7"/>
          <ac:picMkLst>
            <pc:docMk/>
            <pc:sldMk cId="1366316224" sldId="260"/>
            <ac:picMk id="37" creationId="{1EFF6132-15DD-D42B-3CED-558A33F28F34}"/>
          </ac:picMkLst>
        </pc:picChg>
        <pc:picChg chg="del">
          <ac:chgData name="Laura Oathout" userId="6ff55ba14486fe89" providerId="LiveId" clId="{5742DF8E-4BB1-4D77-AA17-6477FEA581AC}" dt="2023-07-31T16:26:13.278" v="13"/>
          <ac:picMkLst>
            <pc:docMk/>
            <pc:sldMk cId="1366316224" sldId="260"/>
            <ac:picMk id="39" creationId="{61A310CF-FB16-EDCF-FBB2-CF6295E18410}"/>
          </ac:picMkLst>
        </pc:picChg>
        <pc:picChg chg="del">
          <ac:chgData name="Laura Oathout" userId="6ff55ba14486fe89" providerId="LiveId" clId="{5742DF8E-4BB1-4D77-AA17-6477FEA581AC}" dt="2023-07-31T16:26:13.278" v="21"/>
          <ac:picMkLst>
            <pc:docMk/>
            <pc:sldMk cId="1366316224" sldId="260"/>
            <ac:picMk id="41" creationId="{4656234F-2F4B-2F6A-F692-C15DDA87DB5E}"/>
          </ac:picMkLst>
        </pc:picChg>
        <pc:picChg chg="del">
          <ac:chgData name="Laura Oathout" userId="6ff55ba14486fe89" providerId="LiveId" clId="{5742DF8E-4BB1-4D77-AA17-6477FEA581AC}" dt="2023-07-31T16:26:13.278" v="23"/>
          <ac:picMkLst>
            <pc:docMk/>
            <pc:sldMk cId="1366316224" sldId="260"/>
            <ac:picMk id="43" creationId="{19043F07-8AB7-1FA4-AA65-9E299FF5A6FB}"/>
          </ac:picMkLst>
        </pc:picChg>
        <pc:picChg chg="del">
          <ac:chgData name="Laura Oathout" userId="6ff55ba14486fe89" providerId="LiveId" clId="{5742DF8E-4BB1-4D77-AA17-6477FEA581AC}" dt="2023-07-31T16:26:13.278" v="25"/>
          <ac:picMkLst>
            <pc:docMk/>
            <pc:sldMk cId="1366316224" sldId="260"/>
            <ac:picMk id="45" creationId="{7E163394-9C02-4329-2E95-B3EE136F2786}"/>
          </ac:picMkLst>
        </pc:picChg>
        <pc:picChg chg="del">
          <ac:chgData name="Laura Oathout" userId="6ff55ba14486fe89" providerId="LiveId" clId="{5742DF8E-4BB1-4D77-AA17-6477FEA581AC}" dt="2023-07-31T16:26:13.278" v="11"/>
          <ac:picMkLst>
            <pc:docMk/>
            <pc:sldMk cId="1366316224" sldId="260"/>
            <ac:picMk id="58" creationId="{106241A2-2AC5-93B8-5045-F4FF0ED9061A}"/>
          </ac:picMkLst>
        </pc:picChg>
        <pc:picChg chg="del">
          <ac:chgData name="Laura Oathout" userId="6ff55ba14486fe89" providerId="LiveId" clId="{5742DF8E-4BB1-4D77-AA17-6477FEA581AC}" dt="2023-07-31T16:26:13.278" v="15"/>
          <ac:picMkLst>
            <pc:docMk/>
            <pc:sldMk cId="1366316224" sldId="260"/>
            <ac:picMk id="62" creationId="{C793C9F5-17EC-6BFE-2701-CDB463CA29FF}"/>
          </ac:picMkLst>
        </pc:picChg>
        <pc:picChg chg="del">
          <ac:chgData name="Laura Oathout" userId="6ff55ba14486fe89" providerId="LiveId" clId="{5742DF8E-4BB1-4D77-AA17-6477FEA581AC}" dt="2023-07-31T16:26:13.278" v="17"/>
          <ac:picMkLst>
            <pc:docMk/>
            <pc:sldMk cId="1366316224" sldId="260"/>
            <ac:picMk id="66" creationId="{056BCF3D-BFD9-9811-8422-728AAF4A11E2}"/>
          </ac:picMkLst>
        </pc:picChg>
        <pc:picChg chg="del">
          <ac:chgData name="Laura Oathout" userId="6ff55ba14486fe89" providerId="LiveId" clId="{5742DF8E-4BB1-4D77-AA17-6477FEA581AC}" dt="2023-07-31T16:26:13.278" v="19"/>
          <ac:picMkLst>
            <pc:docMk/>
            <pc:sldMk cId="1366316224" sldId="260"/>
            <ac:picMk id="68" creationId="{B8E7CA22-7FB5-38BF-2836-65249512413C}"/>
          </ac:picMkLst>
        </pc:picChg>
        <pc:picChg chg="del">
          <ac:chgData name="Laura Oathout" userId="6ff55ba14486fe89" providerId="LiveId" clId="{5742DF8E-4BB1-4D77-AA17-6477FEA581AC}" dt="2023-07-31T16:26:13.294" v="33"/>
          <ac:picMkLst>
            <pc:docMk/>
            <pc:sldMk cId="1366316224" sldId="260"/>
            <ac:picMk id="72" creationId="{329B2FF9-A43F-3140-FCBD-CD6F03417066}"/>
          </ac:picMkLst>
        </pc:picChg>
        <pc:picChg chg="del">
          <ac:chgData name="Laura Oathout" userId="6ff55ba14486fe89" providerId="LiveId" clId="{5742DF8E-4BB1-4D77-AA17-6477FEA581AC}" dt="2023-07-31T16:26:13.292" v="27"/>
          <ac:picMkLst>
            <pc:docMk/>
            <pc:sldMk cId="1366316224" sldId="260"/>
            <ac:picMk id="78" creationId="{EAFD7167-E23D-6B48-F32C-9EEE81FD7F3F}"/>
          </ac:picMkLst>
        </pc:picChg>
        <pc:picChg chg="del">
          <ac:chgData name="Laura Oathout" userId="6ff55ba14486fe89" providerId="LiveId" clId="{5742DF8E-4BB1-4D77-AA17-6477FEA581AC}" dt="2023-07-31T16:26:13.294" v="35"/>
          <ac:picMkLst>
            <pc:docMk/>
            <pc:sldMk cId="1366316224" sldId="260"/>
            <ac:picMk id="80" creationId="{D7DCB68F-4BEB-4F53-18BE-FB7B22AC83D8}"/>
          </ac:picMkLst>
        </pc:picChg>
      </pc:sldChg>
      <pc:sldChg chg="delSp mod setBg">
        <pc:chgData name="Laura Oathout" userId="6ff55ba14486fe89" providerId="LiveId" clId="{5742DF8E-4BB1-4D77-AA17-6477FEA581AC}" dt="2023-07-31T16:26:13.421" v="101"/>
        <pc:sldMkLst>
          <pc:docMk/>
          <pc:sldMk cId="2467975873" sldId="262"/>
        </pc:sldMkLst>
        <pc:spChg chg="del">
          <ac:chgData name="Laura Oathout" userId="6ff55ba14486fe89" providerId="LiveId" clId="{5742DF8E-4BB1-4D77-AA17-6477FEA581AC}" dt="2023-07-31T16:26:13.393" v="85"/>
          <ac:spMkLst>
            <pc:docMk/>
            <pc:sldMk cId="2467975873" sldId="262"/>
            <ac:spMk id="2" creationId="{21867508-954A-F024-035E-8CA76F9D6D8D}"/>
          </ac:spMkLst>
        </pc:spChg>
        <pc:spChg chg="del">
          <ac:chgData name="Laura Oathout" userId="6ff55ba14486fe89" providerId="LiveId" clId="{5742DF8E-4BB1-4D77-AA17-6477FEA581AC}" dt="2023-07-31T16:26:13.393" v="91"/>
          <ac:spMkLst>
            <pc:docMk/>
            <pc:sldMk cId="2467975873" sldId="262"/>
            <ac:spMk id="4" creationId="{997C40A0-4877-C69A-1F64-8503D8705864}"/>
          </ac:spMkLst>
        </pc:spChg>
        <pc:spChg chg="del">
          <ac:chgData name="Laura Oathout" userId="6ff55ba14486fe89" providerId="LiveId" clId="{5742DF8E-4BB1-4D77-AA17-6477FEA581AC}" dt="2023-07-31T16:26:13.393" v="81"/>
          <ac:spMkLst>
            <pc:docMk/>
            <pc:sldMk cId="2467975873" sldId="262"/>
            <ac:spMk id="6" creationId="{5E1A72E1-C30E-B45D-E6D8-7A6B203CA382}"/>
          </ac:spMkLst>
        </pc:spChg>
        <pc:spChg chg="del">
          <ac:chgData name="Laura Oathout" userId="6ff55ba14486fe89" providerId="LiveId" clId="{5742DF8E-4BB1-4D77-AA17-6477FEA581AC}" dt="2023-07-31T16:26:13.393" v="93"/>
          <ac:spMkLst>
            <pc:docMk/>
            <pc:sldMk cId="2467975873" sldId="262"/>
            <ac:spMk id="8" creationId="{1861CC15-2FE6-9F71-AD60-4F8F40B22774}"/>
          </ac:spMkLst>
        </pc:spChg>
        <pc:spChg chg="del">
          <ac:chgData name="Laura Oathout" userId="6ff55ba14486fe89" providerId="LiveId" clId="{5742DF8E-4BB1-4D77-AA17-6477FEA581AC}" dt="2023-07-31T16:26:13.393" v="83"/>
          <ac:spMkLst>
            <pc:docMk/>
            <pc:sldMk cId="2467975873" sldId="262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3.393" v="87"/>
          <ac:spMkLst>
            <pc:docMk/>
            <pc:sldMk cId="2467975873" sldId="262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3.393" v="89"/>
          <ac:picMkLst>
            <pc:docMk/>
            <pc:sldMk cId="2467975873" sldId="262"/>
            <ac:picMk id="7" creationId="{5645881C-20DA-EB04-965A-5218B5AA48EB}"/>
          </ac:picMkLst>
        </pc:picChg>
        <pc:picChg chg="del">
          <ac:chgData name="Laura Oathout" userId="6ff55ba14486fe89" providerId="LiveId" clId="{5742DF8E-4BB1-4D77-AA17-6477FEA581AC}" dt="2023-07-31T16:26:13.406" v="95"/>
          <ac:picMkLst>
            <pc:docMk/>
            <pc:sldMk cId="2467975873" sldId="262"/>
            <ac:picMk id="10" creationId="{778ACB90-69F2-E7DA-8CA6-A1618CDF8DA8}"/>
          </ac:picMkLst>
        </pc:picChg>
        <pc:picChg chg="del">
          <ac:chgData name="Laura Oathout" userId="6ff55ba14486fe89" providerId="LiveId" clId="{5742DF8E-4BB1-4D77-AA17-6477FEA581AC}" dt="2023-07-31T16:26:13.406" v="97"/>
          <ac:picMkLst>
            <pc:docMk/>
            <pc:sldMk cId="2467975873" sldId="262"/>
            <ac:picMk id="13" creationId="{7DD9D79A-1C8B-91F6-0EED-925241FF9246}"/>
          </ac:picMkLst>
        </pc:picChg>
        <pc:picChg chg="del">
          <ac:chgData name="Laura Oathout" userId="6ff55ba14486fe89" providerId="LiveId" clId="{5742DF8E-4BB1-4D77-AA17-6477FEA581AC}" dt="2023-07-31T16:26:13.406" v="99"/>
          <ac:picMkLst>
            <pc:docMk/>
            <pc:sldMk cId="2467975873" sldId="262"/>
            <ac:picMk id="21" creationId="{AA41EC73-533C-CCA1-2FF6-AD4BE141DE1D}"/>
          </ac:picMkLst>
        </pc:picChg>
      </pc:sldChg>
      <pc:sldChg chg="delSp mod setBg">
        <pc:chgData name="Laura Oathout" userId="6ff55ba14486fe89" providerId="LiveId" clId="{5742DF8E-4BB1-4D77-AA17-6477FEA581AC}" dt="2023-07-31T16:26:13.531" v="187"/>
        <pc:sldMkLst>
          <pc:docMk/>
          <pc:sldMk cId="1508699277" sldId="283"/>
        </pc:sldMkLst>
        <pc:spChg chg="del">
          <ac:chgData name="Laura Oathout" userId="6ff55ba14486fe89" providerId="LiveId" clId="{5742DF8E-4BB1-4D77-AA17-6477FEA581AC}" dt="2023-07-31T16:26:13.484" v="145"/>
          <ac:spMkLst>
            <pc:docMk/>
            <pc:sldMk cId="1508699277" sldId="283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3.493" v="153"/>
          <ac:spMkLst>
            <pc:docMk/>
            <pc:sldMk cId="1508699277" sldId="283"/>
            <ac:spMk id="6" creationId="{813A701E-2879-61DB-0E4A-9759208B6201}"/>
          </ac:spMkLst>
        </pc:spChg>
        <pc:spChg chg="del">
          <ac:chgData name="Laura Oathout" userId="6ff55ba14486fe89" providerId="LiveId" clId="{5742DF8E-4BB1-4D77-AA17-6477FEA581AC}" dt="2023-07-31T16:26:13.493" v="155"/>
          <ac:spMkLst>
            <pc:docMk/>
            <pc:sldMk cId="1508699277" sldId="283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3.493" v="149"/>
          <ac:spMkLst>
            <pc:docMk/>
            <pc:sldMk cId="1508699277" sldId="283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3.493" v="151"/>
          <ac:spMkLst>
            <pc:docMk/>
            <pc:sldMk cId="1508699277" sldId="283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3.500" v="179"/>
          <ac:picMkLst>
            <pc:docMk/>
            <pc:sldMk cId="1508699277" sldId="283"/>
            <ac:picMk id="4" creationId="{9C122463-FA8C-9341-DEDF-BDDFD7C5D0E3}"/>
          </ac:picMkLst>
        </pc:picChg>
        <pc:picChg chg="del">
          <ac:chgData name="Laura Oathout" userId="6ff55ba14486fe89" providerId="LiveId" clId="{5742DF8E-4BB1-4D77-AA17-6477FEA581AC}" dt="2023-07-31T16:26:13.500" v="181"/>
          <ac:picMkLst>
            <pc:docMk/>
            <pc:sldMk cId="1508699277" sldId="283"/>
            <ac:picMk id="7" creationId="{71B719DA-0B16-E015-A8D6-77B91EF5B3BB}"/>
          </ac:picMkLst>
        </pc:picChg>
        <pc:picChg chg="del">
          <ac:chgData name="Laura Oathout" userId="6ff55ba14486fe89" providerId="LiveId" clId="{5742DF8E-4BB1-4D77-AA17-6477FEA581AC}" dt="2023-07-31T16:26:13.484" v="147"/>
          <ac:picMkLst>
            <pc:docMk/>
            <pc:sldMk cId="1508699277" sldId="283"/>
            <ac:picMk id="9" creationId="{8ECB6492-0C5E-ADDD-C6D7-CC9D27EF54FD}"/>
          </ac:picMkLst>
        </pc:picChg>
        <pc:picChg chg="del">
          <ac:chgData name="Laura Oathout" userId="6ff55ba14486fe89" providerId="LiveId" clId="{5742DF8E-4BB1-4D77-AA17-6477FEA581AC}" dt="2023-07-31T16:26:13.500" v="183"/>
          <ac:picMkLst>
            <pc:docMk/>
            <pc:sldMk cId="1508699277" sldId="283"/>
            <ac:picMk id="11" creationId="{380AD942-BB81-5D52-C71B-43261F2587C0}"/>
          </ac:picMkLst>
        </pc:picChg>
        <pc:picChg chg="del">
          <ac:chgData name="Laura Oathout" userId="6ff55ba14486fe89" providerId="LiveId" clId="{5742DF8E-4BB1-4D77-AA17-6477FEA581AC}" dt="2023-07-31T16:26:13.500" v="185"/>
          <ac:picMkLst>
            <pc:docMk/>
            <pc:sldMk cId="1508699277" sldId="283"/>
            <ac:picMk id="13" creationId="{1D60CE55-008E-C99A-8B2D-3B741EF62EDF}"/>
          </ac:picMkLst>
        </pc:picChg>
        <pc:picChg chg="del">
          <ac:chgData name="Laura Oathout" userId="6ff55ba14486fe89" providerId="LiveId" clId="{5742DF8E-4BB1-4D77-AA17-6477FEA581AC}" dt="2023-07-31T16:26:13.493" v="157"/>
          <ac:picMkLst>
            <pc:docMk/>
            <pc:sldMk cId="1508699277" sldId="283"/>
            <ac:picMk id="38" creationId="{2989EA3E-7073-7E40-86F6-BC4D2CD3DD35}"/>
          </ac:picMkLst>
        </pc:picChg>
        <pc:picChg chg="del">
          <ac:chgData name="Laura Oathout" userId="6ff55ba14486fe89" providerId="LiveId" clId="{5742DF8E-4BB1-4D77-AA17-6477FEA581AC}" dt="2023-07-31T16:26:13.500" v="159"/>
          <ac:picMkLst>
            <pc:docMk/>
            <pc:sldMk cId="1508699277" sldId="283"/>
            <ac:picMk id="39" creationId="{96DB1D9E-D7BE-127B-01F3-0B1AD65A4A23}"/>
          </ac:picMkLst>
        </pc:picChg>
        <pc:picChg chg="del">
          <ac:chgData name="Laura Oathout" userId="6ff55ba14486fe89" providerId="LiveId" clId="{5742DF8E-4BB1-4D77-AA17-6477FEA581AC}" dt="2023-07-31T16:26:13.500" v="161"/>
          <ac:picMkLst>
            <pc:docMk/>
            <pc:sldMk cId="1508699277" sldId="283"/>
            <ac:picMk id="41" creationId="{3D64E5C9-C135-C185-C773-0489EC355BEB}"/>
          </ac:picMkLst>
        </pc:picChg>
        <pc:picChg chg="del">
          <ac:chgData name="Laura Oathout" userId="6ff55ba14486fe89" providerId="LiveId" clId="{5742DF8E-4BB1-4D77-AA17-6477FEA581AC}" dt="2023-07-31T16:26:13.500" v="163"/>
          <ac:picMkLst>
            <pc:docMk/>
            <pc:sldMk cId="1508699277" sldId="283"/>
            <ac:picMk id="43" creationId="{2680BC86-095C-2BC6-4F76-B7822F955AC1}"/>
          </ac:picMkLst>
        </pc:picChg>
        <pc:picChg chg="del">
          <ac:chgData name="Laura Oathout" userId="6ff55ba14486fe89" providerId="LiveId" clId="{5742DF8E-4BB1-4D77-AA17-6477FEA581AC}" dt="2023-07-31T16:26:13.500" v="165"/>
          <ac:picMkLst>
            <pc:docMk/>
            <pc:sldMk cId="1508699277" sldId="283"/>
            <ac:picMk id="45" creationId="{BCCB32B3-D8BF-517E-1607-FE644146A582}"/>
          </ac:picMkLst>
        </pc:picChg>
        <pc:picChg chg="del">
          <ac:chgData name="Laura Oathout" userId="6ff55ba14486fe89" providerId="LiveId" clId="{5742DF8E-4BB1-4D77-AA17-6477FEA581AC}" dt="2023-07-31T16:26:13.500" v="167"/>
          <ac:picMkLst>
            <pc:docMk/>
            <pc:sldMk cId="1508699277" sldId="283"/>
            <ac:picMk id="47" creationId="{57628777-820B-42C9-0D8C-43DE2063DAFF}"/>
          </ac:picMkLst>
        </pc:picChg>
        <pc:picChg chg="del">
          <ac:chgData name="Laura Oathout" userId="6ff55ba14486fe89" providerId="LiveId" clId="{5742DF8E-4BB1-4D77-AA17-6477FEA581AC}" dt="2023-07-31T16:26:13.500" v="169"/>
          <ac:picMkLst>
            <pc:docMk/>
            <pc:sldMk cId="1508699277" sldId="283"/>
            <ac:picMk id="49" creationId="{A288DD22-9607-8CB6-0D0D-D4C2E3195D4C}"/>
          </ac:picMkLst>
        </pc:picChg>
        <pc:picChg chg="del">
          <ac:chgData name="Laura Oathout" userId="6ff55ba14486fe89" providerId="LiveId" clId="{5742DF8E-4BB1-4D77-AA17-6477FEA581AC}" dt="2023-07-31T16:26:13.500" v="171"/>
          <ac:picMkLst>
            <pc:docMk/>
            <pc:sldMk cId="1508699277" sldId="283"/>
            <ac:picMk id="51" creationId="{069DE1A1-E9DB-AE4C-E6F8-7EE2119ACDEB}"/>
          </ac:picMkLst>
        </pc:picChg>
        <pc:picChg chg="del">
          <ac:chgData name="Laura Oathout" userId="6ff55ba14486fe89" providerId="LiveId" clId="{5742DF8E-4BB1-4D77-AA17-6477FEA581AC}" dt="2023-07-31T16:26:13.500" v="177"/>
          <ac:picMkLst>
            <pc:docMk/>
            <pc:sldMk cId="1508699277" sldId="283"/>
            <ac:picMk id="53" creationId="{C0BE719C-3501-2DD8-09E7-87FF112202DA}"/>
          </ac:picMkLst>
        </pc:picChg>
        <pc:picChg chg="del">
          <ac:chgData name="Laura Oathout" userId="6ff55ba14486fe89" providerId="LiveId" clId="{5742DF8E-4BB1-4D77-AA17-6477FEA581AC}" dt="2023-07-31T16:26:13.500" v="173"/>
          <ac:picMkLst>
            <pc:docMk/>
            <pc:sldMk cId="1508699277" sldId="283"/>
            <ac:picMk id="55" creationId="{D2C2F375-D730-468E-97E4-49624443786C}"/>
          </ac:picMkLst>
        </pc:picChg>
        <pc:picChg chg="del">
          <ac:chgData name="Laura Oathout" userId="6ff55ba14486fe89" providerId="LiveId" clId="{5742DF8E-4BB1-4D77-AA17-6477FEA581AC}" dt="2023-07-31T16:26:13.500" v="175"/>
          <ac:picMkLst>
            <pc:docMk/>
            <pc:sldMk cId="1508699277" sldId="283"/>
            <ac:picMk id="56" creationId="{2BF799A0-9C84-DC44-9650-2EDB7EFE27B5}"/>
          </ac:picMkLst>
        </pc:picChg>
      </pc:sldChg>
      <pc:sldChg chg="delSp mod setBg">
        <pc:chgData name="Laura Oathout" userId="6ff55ba14486fe89" providerId="LiveId" clId="{5742DF8E-4BB1-4D77-AA17-6477FEA581AC}" dt="2023-07-31T16:26:14.307" v="687"/>
        <pc:sldMkLst>
          <pc:docMk/>
          <pc:sldMk cId="2010566778" sldId="290"/>
        </pc:sldMkLst>
        <pc:spChg chg="del">
          <ac:chgData name="Laura Oathout" userId="6ff55ba14486fe89" providerId="LiveId" clId="{5742DF8E-4BB1-4D77-AA17-6477FEA581AC}" dt="2023-07-31T16:26:14.275" v="667"/>
          <ac:spMkLst>
            <pc:docMk/>
            <pc:sldMk cId="2010566778" sldId="290"/>
            <ac:spMk id="2" creationId="{50EA9D1D-CE28-8D56-9942-80E19ECA3DF9}"/>
          </ac:spMkLst>
        </pc:spChg>
        <pc:spChg chg="del">
          <ac:chgData name="Laura Oathout" userId="6ff55ba14486fe89" providerId="LiveId" clId="{5742DF8E-4BB1-4D77-AA17-6477FEA581AC}" dt="2023-07-31T16:26:14.275" v="675"/>
          <ac:spMkLst>
            <pc:docMk/>
            <pc:sldMk cId="2010566778" sldId="290"/>
            <ac:spMk id="3" creationId="{B075B0FB-5391-4A11-9ECB-80A8346653E4}"/>
          </ac:spMkLst>
        </pc:spChg>
        <pc:spChg chg="del">
          <ac:chgData name="Laura Oathout" userId="6ff55ba14486fe89" providerId="LiveId" clId="{5742DF8E-4BB1-4D77-AA17-6477FEA581AC}" dt="2023-07-31T16:26:14.275" v="681"/>
          <ac:spMkLst>
            <pc:docMk/>
            <pc:sldMk cId="2010566778" sldId="290"/>
            <ac:spMk id="6" creationId="{3B3AE501-0505-B709-0FE5-996C81E17AD3}"/>
          </ac:spMkLst>
        </pc:spChg>
        <pc:spChg chg="del">
          <ac:chgData name="Laura Oathout" userId="6ff55ba14486fe89" providerId="LiveId" clId="{5742DF8E-4BB1-4D77-AA17-6477FEA581AC}" dt="2023-07-31T16:26:14.275" v="671"/>
          <ac:spMkLst>
            <pc:docMk/>
            <pc:sldMk cId="2010566778" sldId="290"/>
            <ac:spMk id="7" creationId="{AAA9638C-2DA1-B58C-3D92-E4CE2F5099E8}"/>
          </ac:spMkLst>
        </pc:spChg>
        <pc:spChg chg="del">
          <ac:chgData name="Laura Oathout" userId="6ff55ba14486fe89" providerId="LiveId" clId="{5742DF8E-4BB1-4D77-AA17-6477FEA581AC}" dt="2023-07-31T16:26:14.275" v="669"/>
          <ac:spMkLst>
            <pc:docMk/>
            <pc:sldMk cId="2010566778" sldId="290"/>
            <ac:spMk id="27" creationId="{F729C10A-68E6-B810-65D2-3F1D9E7F888F}"/>
          </ac:spMkLst>
        </pc:spChg>
        <pc:spChg chg="del">
          <ac:chgData name="Laura Oathout" userId="6ff55ba14486fe89" providerId="LiveId" clId="{5742DF8E-4BB1-4D77-AA17-6477FEA581AC}" dt="2023-07-31T16:26:14.275" v="673"/>
          <ac:spMkLst>
            <pc:docMk/>
            <pc:sldMk cId="2010566778" sldId="290"/>
            <ac:spMk id="28" creationId="{51469394-C579-AAB9-F9C9-11E43C042184}"/>
          </ac:spMkLst>
        </pc:spChg>
        <pc:picChg chg="del">
          <ac:chgData name="Laura Oathout" userId="6ff55ba14486fe89" providerId="LiveId" clId="{5742DF8E-4BB1-4D77-AA17-6477FEA581AC}" dt="2023-07-31T16:26:14.275" v="677"/>
          <ac:picMkLst>
            <pc:docMk/>
            <pc:sldMk cId="2010566778" sldId="290"/>
            <ac:picMk id="5" creationId="{876FB629-99C2-2F3C-1095-91DC58EA9074}"/>
          </ac:picMkLst>
        </pc:picChg>
        <pc:picChg chg="del">
          <ac:chgData name="Laura Oathout" userId="6ff55ba14486fe89" providerId="LiveId" clId="{5742DF8E-4BB1-4D77-AA17-6477FEA581AC}" dt="2023-07-31T16:26:14.275" v="679"/>
          <ac:picMkLst>
            <pc:docMk/>
            <pc:sldMk cId="2010566778" sldId="290"/>
            <ac:picMk id="8" creationId="{5B0DC60A-FF6C-7CAD-5ADF-5DAAF011F000}"/>
          </ac:picMkLst>
        </pc:picChg>
        <pc:picChg chg="del">
          <ac:chgData name="Laura Oathout" userId="6ff55ba14486fe89" providerId="LiveId" clId="{5742DF8E-4BB1-4D77-AA17-6477FEA581AC}" dt="2023-07-31T16:26:14.275" v="685"/>
          <ac:picMkLst>
            <pc:docMk/>
            <pc:sldMk cId="2010566778" sldId="290"/>
            <ac:picMk id="13" creationId="{98CD547E-7823-AD75-2F1F-3A65A11E37D2}"/>
          </ac:picMkLst>
        </pc:picChg>
        <pc:picChg chg="del">
          <ac:chgData name="Laura Oathout" userId="6ff55ba14486fe89" providerId="LiveId" clId="{5742DF8E-4BB1-4D77-AA17-6477FEA581AC}" dt="2023-07-31T16:26:14.275" v="683"/>
          <ac:picMkLst>
            <pc:docMk/>
            <pc:sldMk cId="2010566778" sldId="290"/>
            <ac:picMk id="14" creationId="{BC4B748B-1229-4571-4A65-912B808D81FD}"/>
          </ac:picMkLst>
        </pc:picChg>
      </pc:sldChg>
      <pc:sldChg chg="delSp mod setBg">
        <pc:chgData name="Laura Oathout" userId="6ff55ba14486fe89" providerId="LiveId" clId="{5742DF8E-4BB1-4D77-AA17-6477FEA581AC}" dt="2023-07-31T16:26:13.484" v="143"/>
        <pc:sldMkLst>
          <pc:docMk/>
          <pc:sldMk cId="1558304764" sldId="321"/>
        </pc:sldMkLst>
        <pc:spChg chg="del">
          <ac:chgData name="Laura Oathout" userId="6ff55ba14486fe89" providerId="LiveId" clId="{5742DF8E-4BB1-4D77-AA17-6477FEA581AC}" dt="2023-07-31T16:26:13.437" v="109"/>
          <ac:spMkLst>
            <pc:docMk/>
            <pc:sldMk cId="1558304764" sldId="321"/>
            <ac:spMk id="2" creationId="{21867508-954A-F024-035E-8CA76F9D6D8D}"/>
          </ac:spMkLst>
        </pc:spChg>
        <pc:spChg chg="del">
          <ac:chgData name="Laura Oathout" userId="6ff55ba14486fe89" providerId="LiveId" clId="{5742DF8E-4BB1-4D77-AA17-6477FEA581AC}" dt="2023-07-31T16:26:13.437" v="103"/>
          <ac:spMkLst>
            <pc:docMk/>
            <pc:sldMk cId="1558304764" sldId="321"/>
            <ac:spMk id="3" creationId="{057EE666-519E-39B6-03E5-A9782E35609F}"/>
          </ac:spMkLst>
        </pc:spChg>
        <pc:spChg chg="del">
          <ac:chgData name="Laura Oathout" userId="6ff55ba14486fe89" providerId="LiveId" clId="{5742DF8E-4BB1-4D77-AA17-6477FEA581AC}" dt="2023-07-31T16:26:13.453" v="131"/>
          <ac:spMkLst>
            <pc:docMk/>
            <pc:sldMk cId="1558304764" sldId="321"/>
            <ac:spMk id="19" creationId="{FBA176B0-2793-8A45-6E18-329294FD7F46}"/>
          </ac:spMkLst>
        </pc:spChg>
        <pc:spChg chg="del">
          <ac:chgData name="Laura Oathout" userId="6ff55ba14486fe89" providerId="LiveId" clId="{5742DF8E-4BB1-4D77-AA17-6477FEA581AC}" dt="2023-07-31T16:26:13.437" v="107"/>
          <ac:spMkLst>
            <pc:docMk/>
            <pc:sldMk cId="1558304764" sldId="321"/>
            <ac:spMk id="23" creationId="{C9E5F4BF-648A-BE91-67C1-19D2A97AA6C3}"/>
          </ac:spMkLst>
        </pc:spChg>
        <pc:spChg chg="del">
          <ac:chgData name="Laura Oathout" userId="6ff55ba14486fe89" providerId="LiveId" clId="{5742DF8E-4BB1-4D77-AA17-6477FEA581AC}" dt="2023-07-31T16:26:13.437" v="105"/>
          <ac:spMkLst>
            <pc:docMk/>
            <pc:sldMk cId="1558304764" sldId="321"/>
            <ac:spMk id="36" creationId="{8C5AB27E-BC46-6A19-B17A-5A33345E1549}"/>
          </ac:spMkLst>
        </pc:spChg>
        <pc:picChg chg="del">
          <ac:chgData name="Laura Oathout" userId="6ff55ba14486fe89" providerId="LiveId" clId="{5742DF8E-4BB1-4D77-AA17-6477FEA581AC}" dt="2023-07-31T16:26:13.453" v="137"/>
          <ac:picMkLst>
            <pc:docMk/>
            <pc:sldMk cId="1558304764" sldId="321"/>
            <ac:picMk id="4" creationId="{074AA201-13CC-F47F-CBB0-3A695ED68923}"/>
          </ac:picMkLst>
        </pc:picChg>
        <pc:picChg chg="del">
          <ac:chgData name="Laura Oathout" userId="6ff55ba14486fe89" providerId="LiveId" clId="{5742DF8E-4BB1-4D77-AA17-6477FEA581AC}" dt="2023-07-31T16:26:13.437" v="111"/>
          <ac:picMkLst>
            <pc:docMk/>
            <pc:sldMk cId="1558304764" sldId="321"/>
            <ac:picMk id="5" creationId="{889644DF-9CE7-A592-7AB2-BDB8F88E4ABD}"/>
          </ac:picMkLst>
        </pc:picChg>
        <pc:picChg chg="del">
          <ac:chgData name="Laura Oathout" userId="6ff55ba14486fe89" providerId="LiveId" clId="{5742DF8E-4BB1-4D77-AA17-6477FEA581AC}" dt="2023-07-31T16:26:13.437" v="113"/>
          <ac:picMkLst>
            <pc:docMk/>
            <pc:sldMk cId="1558304764" sldId="321"/>
            <ac:picMk id="6" creationId="{E76D5DBC-9066-3BC5-5A99-EDED7F727C44}"/>
          </ac:picMkLst>
        </pc:picChg>
        <pc:picChg chg="del">
          <ac:chgData name="Laura Oathout" userId="6ff55ba14486fe89" providerId="LiveId" clId="{5742DF8E-4BB1-4D77-AA17-6477FEA581AC}" dt="2023-07-31T16:26:13.437" v="115"/>
          <ac:picMkLst>
            <pc:docMk/>
            <pc:sldMk cId="1558304764" sldId="321"/>
            <ac:picMk id="7" creationId="{259BD95B-F057-F602-2A66-AD0F2A5C0217}"/>
          </ac:picMkLst>
        </pc:picChg>
        <pc:picChg chg="del">
          <ac:chgData name="Laura Oathout" userId="6ff55ba14486fe89" providerId="LiveId" clId="{5742DF8E-4BB1-4D77-AA17-6477FEA581AC}" dt="2023-07-31T16:26:13.437" v="117"/>
          <ac:picMkLst>
            <pc:docMk/>
            <pc:sldMk cId="1558304764" sldId="321"/>
            <ac:picMk id="8" creationId="{7E8B1383-AE47-F7B8-4402-553DC1337855}"/>
          </ac:picMkLst>
        </pc:picChg>
        <pc:picChg chg="del">
          <ac:chgData name="Laura Oathout" userId="6ff55ba14486fe89" providerId="LiveId" clId="{5742DF8E-4BB1-4D77-AA17-6477FEA581AC}" dt="2023-07-31T16:26:13.437" v="119"/>
          <ac:picMkLst>
            <pc:docMk/>
            <pc:sldMk cId="1558304764" sldId="321"/>
            <ac:picMk id="9" creationId="{7903336A-2196-34C5-DC43-19CE3F83F77E}"/>
          </ac:picMkLst>
        </pc:picChg>
        <pc:picChg chg="del">
          <ac:chgData name="Laura Oathout" userId="6ff55ba14486fe89" providerId="LiveId" clId="{5742DF8E-4BB1-4D77-AA17-6477FEA581AC}" dt="2023-07-31T16:26:13.437" v="121"/>
          <ac:picMkLst>
            <pc:docMk/>
            <pc:sldMk cId="1558304764" sldId="321"/>
            <ac:picMk id="11" creationId="{9A6C0E7C-18BB-4327-19A7-4AF3D814FE57}"/>
          </ac:picMkLst>
        </pc:picChg>
        <pc:picChg chg="del">
          <ac:chgData name="Laura Oathout" userId="6ff55ba14486fe89" providerId="LiveId" clId="{5742DF8E-4BB1-4D77-AA17-6477FEA581AC}" dt="2023-07-31T16:26:13.437" v="123"/>
          <ac:picMkLst>
            <pc:docMk/>
            <pc:sldMk cId="1558304764" sldId="321"/>
            <ac:picMk id="12" creationId="{F2D7F64C-AF78-3406-6B00-D3F1F7F293FF}"/>
          </ac:picMkLst>
        </pc:picChg>
        <pc:picChg chg="del">
          <ac:chgData name="Laura Oathout" userId="6ff55ba14486fe89" providerId="LiveId" clId="{5742DF8E-4BB1-4D77-AA17-6477FEA581AC}" dt="2023-07-31T16:26:13.437" v="125"/>
          <ac:picMkLst>
            <pc:docMk/>
            <pc:sldMk cId="1558304764" sldId="321"/>
            <ac:picMk id="13" creationId="{4730D674-C27C-F6F6-9E90-E109279C68D1}"/>
          </ac:picMkLst>
        </pc:picChg>
        <pc:picChg chg="del">
          <ac:chgData name="Laura Oathout" userId="6ff55ba14486fe89" providerId="LiveId" clId="{5742DF8E-4BB1-4D77-AA17-6477FEA581AC}" dt="2023-07-31T16:26:13.437" v="127"/>
          <ac:picMkLst>
            <pc:docMk/>
            <pc:sldMk cId="1558304764" sldId="321"/>
            <ac:picMk id="14" creationId="{744DBEF0-0310-8F96-CD3F-0018A2356E2F}"/>
          </ac:picMkLst>
        </pc:picChg>
        <pc:picChg chg="del">
          <ac:chgData name="Laura Oathout" userId="6ff55ba14486fe89" providerId="LiveId" clId="{5742DF8E-4BB1-4D77-AA17-6477FEA581AC}" dt="2023-07-31T16:26:13.437" v="129"/>
          <ac:picMkLst>
            <pc:docMk/>
            <pc:sldMk cId="1558304764" sldId="321"/>
            <ac:picMk id="15" creationId="{42171E29-B4A9-19B7-9157-DBF12DC01FA8}"/>
          </ac:picMkLst>
        </pc:picChg>
        <pc:picChg chg="del">
          <ac:chgData name="Laura Oathout" userId="6ff55ba14486fe89" providerId="LiveId" clId="{5742DF8E-4BB1-4D77-AA17-6477FEA581AC}" dt="2023-07-31T16:26:13.453" v="141"/>
          <ac:picMkLst>
            <pc:docMk/>
            <pc:sldMk cId="1558304764" sldId="321"/>
            <ac:picMk id="16" creationId="{1717968B-4298-E0E2-EBF8-DD702F4CD298}"/>
          </ac:picMkLst>
        </pc:picChg>
        <pc:picChg chg="del">
          <ac:chgData name="Laura Oathout" userId="6ff55ba14486fe89" providerId="LiveId" clId="{5742DF8E-4BB1-4D77-AA17-6477FEA581AC}" dt="2023-07-31T16:26:13.453" v="139"/>
          <ac:picMkLst>
            <pc:docMk/>
            <pc:sldMk cId="1558304764" sldId="321"/>
            <ac:picMk id="17" creationId="{3A0551C3-09B1-55B2-7166-EFFECA8D5FA4}"/>
          </ac:picMkLst>
        </pc:picChg>
        <pc:picChg chg="del">
          <ac:chgData name="Laura Oathout" userId="6ff55ba14486fe89" providerId="LiveId" clId="{5742DF8E-4BB1-4D77-AA17-6477FEA581AC}" dt="2023-07-31T16:26:13.453" v="133"/>
          <ac:picMkLst>
            <pc:docMk/>
            <pc:sldMk cId="1558304764" sldId="321"/>
            <ac:picMk id="18" creationId="{DB4EDB3F-D542-EEF2-CD4A-086F20413E2E}"/>
          </ac:picMkLst>
        </pc:picChg>
        <pc:picChg chg="del">
          <ac:chgData name="Laura Oathout" userId="6ff55ba14486fe89" providerId="LiveId" clId="{5742DF8E-4BB1-4D77-AA17-6477FEA581AC}" dt="2023-07-31T16:26:13.453" v="135"/>
          <ac:picMkLst>
            <pc:docMk/>
            <pc:sldMk cId="1558304764" sldId="321"/>
            <ac:picMk id="21" creationId="{F9295EB0-AAEE-3867-66AA-FE724CF78ADC}"/>
          </ac:picMkLst>
        </pc:picChg>
      </pc:sldChg>
      <pc:sldChg chg="delSp mod setBg">
        <pc:chgData name="Laura Oathout" userId="6ff55ba14486fe89" providerId="LiveId" clId="{5742DF8E-4BB1-4D77-AA17-6477FEA581AC}" dt="2023-07-31T16:26:13.588" v="217"/>
        <pc:sldMkLst>
          <pc:docMk/>
          <pc:sldMk cId="1787487676" sldId="322"/>
        </pc:sldMkLst>
        <pc:spChg chg="del">
          <ac:chgData name="Laura Oathout" userId="6ff55ba14486fe89" providerId="LiveId" clId="{5742DF8E-4BB1-4D77-AA17-6477FEA581AC}" dt="2023-07-31T16:26:13.531" v="189"/>
          <ac:spMkLst>
            <pc:docMk/>
            <pc:sldMk cId="1787487676" sldId="322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3.547" v="199"/>
          <ac:spMkLst>
            <pc:docMk/>
            <pc:sldMk cId="1787487676" sldId="322"/>
            <ac:spMk id="6" creationId="{813A701E-2879-61DB-0E4A-9759208B6201}"/>
          </ac:spMkLst>
        </pc:spChg>
        <pc:spChg chg="del">
          <ac:chgData name="Laura Oathout" userId="6ff55ba14486fe89" providerId="LiveId" clId="{5742DF8E-4BB1-4D77-AA17-6477FEA581AC}" dt="2023-07-31T16:26:13.547" v="201"/>
          <ac:spMkLst>
            <pc:docMk/>
            <pc:sldMk cId="1787487676" sldId="322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3.547" v="193"/>
          <ac:spMkLst>
            <pc:docMk/>
            <pc:sldMk cId="1787487676" sldId="322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3.547" v="197"/>
          <ac:spMkLst>
            <pc:docMk/>
            <pc:sldMk cId="1787487676" sldId="322"/>
            <ac:spMk id="26" creationId="{A73FC944-8C02-48B6-D1E9-8D1A85FC9762}"/>
          </ac:spMkLst>
        </pc:spChg>
        <pc:grpChg chg="del">
          <ac:chgData name="Laura Oathout" userId="6ff55ba14486fe89" providerId="LiveId" clId="{5742DF8E-4BB1-4D77-AA17-6477FEA581AC}" dt="2023-07-31T16:26:13.547" v="211"/>
          <ac:grpSpMkLst>
            <pc:docMk/>
            <pc:sldMk cId="1787487676" sldId="322"/>
            <ac:grpSpMk id="41" creationId="{229D8A3B-F22C-8620-E7A1-1A005C4FE973}"/>
          </ac:grpSpMkLst>
        </pc:grpChg>
        <pc:picChg chg="del">
          <ac:chgData name="Laura Oathout" userId="6ff55ba14486fe89" providerId="LiveId" clId="{5742DF8E-4BB1-4D77-AA17-6477FEA581AC}" dt="2023-07-31T16:26:13.547" v="195"/>
          <ac:picMkLst>
            <pc:docMk/>
            <pc:sldMk cId="1787487676" sldId="322"/>
            <ac:picMk id="7" creationId="{77964E14-02AD-97C0-0EE9-98AE6CB405D3}"/>
          </ac:picMkLst>
        </pc:picChg>
        <pc:picChg chg="del">
          <ac:chgData name="Laura Oathout" userId="6ff55ba14486fe89" providerId="LiveId" clId="{5742DF8E-4BB1-4D77-AA17-6477FEA581AC}" dt="2023-07-31T16:26:13.547" v="191"/>
          <ac:picMkLst>
            <pc:docMk/>
            <pc:sldMk cId="1787487676" sldId="322"/>
            <ac:picMk id="9" creationId="{8ECB6492-0C5E-ADDD-C6D7-CC9D27EF54FD}"/>
          </ac:picMkLst>
        </pc:picChg>
        <pc:picChg chg="del">
          <ac:chgData name="Laura Oathout" userId="6ff55ba14486fe89" providerId="LiveId" clId="{5742DF8E-4BB1-4D77-AA17-6477FEA581AC}" dt="2023-07-31T16:26:13.547" v="203"/>
          <ac:picMkLst>
            <pc:docMk/>
            <pc:sldMk cId="1787487676" sldId="322"/>
            <ac:picMk id="11" creationId="{F550BFA6-8F62-B5C9-6882-379210A0A9CF}"/>
          </ac:picMkLst>
        </pc:picChg>
        <pc:picChg chg="del">
          <ac:chgData name="Laura Oathout" userId="6ff55ba14486fe89" providerId="LiveId" clId="{5742DF8E-4BB1-4D77-AA17-6477FEA581AC}" dt="2023-07-31T16:26:13.547" v="205"/>
          <ac:picMkLst>
            <pc:docMk/>
            <pc:sldMk cId="1787487676" sldId="322"/>
            <ac:picMk id="16" creationId="{BE35335E-7FDF-9CDF-82CF-0FC1C62E12D0}"/>
          </ac:picMkLst>
        </pc:picChg>
        <pc:picChg chg="del">
          <ac:chgData name="Laura Oathout" userId="6ff55ba14486fe89" providerId="LiveId" clId="{5742DF8E-4BB1-4D77-AA17-6477FEA581AC}" dt="2023-07-31T16:26:13.547" v="207"/>
          <ac:picMkLst>
            <pc:docMk/>
            <pc:sldMk cId="1787487676" sldId="322"/>
            <ac:picMk id="18" creationId="{A1E8CB87-9885-1516-5531-3499EC9E8748}"/>
          </ac:picMkLst>
        </pc:picChg>
        <pc:picChg chg="del">
          <ac:chgData name="Laura Oathout" userId="6ff55ba14486fe89" providerId="LiveId" clId="{5742DF8E-4BB1-4D77-AA17-6477FEA581AC}" dt="2023-07-31T16:26:13.547" v="209"/>
          <ac:picMkLst>
            <pc:docMk/>
            <pc:sldMk cId="1787487676" sldId="322"/>
            <ac:picMk id="33" creationId="{BD411D6C-8F77-F630-1E5D-C0BD5C73BB1A}"/>
          </ac:picMkLst>
        </pc:picChg>
        <pc:picChg chg="del">
          <ac:chgData name="Laura Oathout" userId="6ff55ba14486fe89" providerId="LiveId" clId="{5742DF8E-4BB1-4D77-AA17-6477FEA581AC}" dt="2023-07-31T16:26:13.547" v="213"/>
          <ac:picMkLst>
            <pc:docMk/>
            <pc:sldMk cId="1787487676" sldId="322"/>
            <ac:picMk id="42" creationId="{CA976C15-7696-2D27-B01D-8C94C5B477AC}"/>
          </ac:picMkLst>
        </pc:picChg>
        <pc:picChg chg="del">
          <ac:chgData name="Laura Oathout" userId="6ff55ba14486fe89" providerId="LiveId" clId="{5742DF8E-4BB1-4D77-AA17-6477FEA581AC}" dt="2023-07-31T16:26:13.547" v="215"/>
          <ac:picMkLst>
            <pc:docMk/>
            <pc:sldMk cId="1787487676" sldId="322"/>
            <ac:picMk id="43" creationId="{E250E0F0-1A39-4ACE-168C-A10A5899B6F1}"/>
          </ac:picMkLst>
        </pc:picChg>
      </pc:sldChg>
      <pc:sldChg chg="delSp mod setBg">
        <pc:chgData name="Laura Oathout" userId="6ff55ba14486fe89" providerId="LiveId" clId="{5742DF8E-4BB1-4D77-AA17-6477FEA581AC}" dt="2023-07-31T16:26:13.625" v="237"/>
        <pc:sldMkLst>
          <pc:docMk/>
          <pc:sldMk cId="3329763028" sldId="323"/>
        </pc:sldMkLst>
        <pc:spChg chg="del">
          <ac:chgData name="Laura Oathout" userId="6ff55ba14486fe89" providerId="LiveId" clId="{5742DF8E-4BB1-4D77-AA17-6477FEA581AC}" dt="2023-07-31T16:26:13.590" v="219"/>
          <ac:spMkLst>
            <pc:docMk/>
            <pc:sldMk cId="3329763028" sldId="323"/>
            <ac:spMk id="3" creationId="{057EE666-519E-39B6-03E5-A9782E35609F}"/>
          </ac:spMkLst>
        </pc:spChg>
        <pc:spChg chg="del">
          <ac:chgData name="Laura Oathout" userId="6ff55ba14486fe89" providerId="LiveId" clId="{5742DF8E-4BB1-4D77-AA17-6477FEA581AC}" dt="2023-07-31T16:26:13.593" v="225"/>
          <ac:spMkLst>
            <pc:docMk/>
            <pc:sldMk cId="3329763028" sldId="323"/>
            <ac:spMk id="4" creationId="{07ECE22A-A1F3-F4A8-EF7E-A64068694DED}"/>
          </ac:spMkLst>
        </pc:spChg>
        <pc:spChg chg="del">
          <ac:chgData name="Laura Oathout" userId="6ff55ba14486fe89" providerId="LiveId" clId="{5742DF8E-4BB1-4D77-AA17-6477FEA581AC}" dt="2023-07-31T16:26:13.594" v="227"/>
          <ac:spMkLst>
            <pc:docMk/>
            <pc:sldMk cId="3329763028" sldId="323"/>
            <ac:spMk id="17" creationId="{FDB5B3A4-026E-9041-51B9-7BB3324FE412}"/>
          </ac:spMkLst>
        </pc:spChg>
        <pc:spChg chg="del">
          <ac:chgData name="Laura Oathout" userId="6ff55ba14486fe89" providerId="LiveId" clId="{5742DF8E-4BB1-4D77-AA17-6477FEA581AC}" dt="2023-07-31T16:26:13.592" v="223"/>
          <ac:spMkLst>
            <pc:docMk/>
            <pc:sldMk cId="3329763028" sldId="323"/>
            <ac:spMk id="23" creationId="{C9E5F4BF-648A-BE91-67C1-19D2A97AA6C3}"/>
          </ac:spMkLst>
        </pc:spChg>
        <pc:spChg chg="del">
          <ac:chgData name="Laura Oathout" userId="6ff55ba14486fe89" providerId="LiveId" clId="{5742DF8E-4BB1-4D77-AA17-6477FEA581AC}" dt="2023-07-31T16:26:13.591" v="221"/>
          <ac:spMkLst>
            <pc:docMk/>
            <pc:sldMk cId="3329763028" sldId="323"/>
            <ac:spMk id="36" creationId="{8C5AB27E-BC46-6A19-B17A-5A33345E1549}"/>
          </ac:spMkLst>
        </pc:spChg>
        <pc:picChg chg="del">
          <ac:chgData name="Laura Oathout" userId="6ff55ba14486fe89" providerId="LiveId" clId="{5742DF8E-4BB1-4D77-AA17-6477FEA581AC}" dt="2023-07-31T16:26:13.594" v="229"/>
          <ac:picMkLst>
            <pc:docMk/>
            <pc:sldMk cId="3329763028" sldId="323"/>
            <ac:picMk id="2" creationId="{CBF03CBC-8E1E-4854-E37D-C1F31D745971}"/>
          </ac:picMkLst>
        </pc:picChg>
        <pc:picChg chg="del">
          <ac:chgData name="Laura Oathout" userId="6ff55ba14486fe89" providerId="LiveId" clId="{5742DF8E-4BB1-4D77-AA17-6477FEA581AC}" dt="2023-07-31T16:26:13.598" v="235"/>
          <ac:picMkLst>
            <pc:docMk/>
            <pc:sldMk cId="3329763028" sldId="323"/>
            <ac:picMk id="22" creationId="{4361B9F7-CA87-FF53-954D-FB1D643DA71A}"/>
          </ac:picMkLst>
        </pc:picChg>
        <pc:picChg chg="del">
          <ac:chgData name="Laura Oathout" userId="6ff55ba14486fe89" providerId="LiveId" clId="{5742DF8E-4BB1-4D77-AA17-6477FEA581AC}" dt="2023-07-31T16:26:13.598" v="233"/>
          <ac:picMkLst>
            <pc:docMk/>
            <pc:sldMk cId="3329763028" sldId="323"/>
            <ac:picMk id="25" creationId="{95259BF9-4169-D0ED-8F62-2765A9848B9F}"/>
          </ac:picMkLst>
        </pc:picChg>
        <pc:picChg chg="del">
          <ac:chgData name="Laura Oathout" userId="6ff55ba14486fe89" providerId="LiveId" clId="{5742DF8E-4BB1-4D77-AA17-6477FEA581AC}" dt="2023-07-31T16:26:13.596" v="231"/>
          <ac:picMkLst>
            <pc:docMk/>
            <pc:sldMk cId="3329763028" sldId="323"/>
            <ac:picMk id="27" creationId="{4407529C-AF63-C846-C75A-247E03CFD37E}"/>
          </ac:picMkLst>
        </pc:picChg>
      </pc:sldChg>
      <pc:sldChg chg="delSp mod setBg">
        <pc:chgData name="Laura Oathout" userId="6ff55ba14486fe89" providerId="LiveId" clId="{5742DF8E-4BB1-4D77-AA17-6477FEA581AC}" dt="2023-07-31T16:26:13.657" v="257"/>
        <pc:sldMkLst>
          <pc:docMk/>
          <pc:sldMk cId="2697050392" sldId="324"/>
        </pc:sldMkLst>
        <pc:spChg chg="del">
          <ac:chgData name="Laura Oathout" userId="6ff55ba14486fe89" providerId="LiveId" clId="{5742DF8E-4BB1-4D77-AA17-6477FEA581AC}" dt="2023-07-31T16:26:13.630" v="239"/>
          <ac:spMkLst>
            <pc:docMk/>
            <pc:sldMk cId="2697050392" sldId="324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3.633" v="247"/>
          <ac:spMkLst>
            <pc:docMk/>
            <pc:sldMk cId="2697050392" sldId="324"/>
            <ac:spMk id="6" creationId="{813A701E-2879-61DB-0E4A-9759208B6201}"/>
          </ac:spMkLst>
        </pc:spChg>
        <pc:spChg chg="del">
          <ac:chgData name="Laura Oathout" userId="6ff55ba14486fe89" providerId="LiveId" clId="{5742DF8E-4BB1-4D77-AA17-6477FEA581AC}" dt="2023-07-31T16:26:13.635" v="249"/>
          <ac:spMkLst>
            <pc:docMk/>
            <pc:sldMk cId="2697050392" sldId="324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3.632" v="243"/>
          <ac:spMkLst>
            <pc:docMk/>
            <pc:sldMk cId="2697050392" sldId="324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3.633" v="245"/>
          <ac:spMkLst>
            <pc:docMk/>
            <pc:sldMk cId="2697050392" sldId="324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3.637" v="253"/>
          <ac:picMkLst>
            <pc:docMk/>
            <pc:sldMk cId="2697050392" sldId="324"/>
            <ac:picMk id="5" creationId="{2D15A55D-5378-CC6D-A52E-0325D5C58B97}"/>
          </ac:picMkLst>
        </pc:picChg>
        <pc:picChg chg="del">
          <ac:chgData name="Laura Oathout" userId="6ff55ba14486fe89" providerId="LiveId" clId="{5742DF8E-4BB1-4D77-AA17-6477FEA581AC}" dt="2023-07-31T16:26:13.630" v="241"/>
          <ac:picMkLst>
            <pc:docMk/>
            <pc:sldMk cId="2697050392" sldId="324"/>
            <ac:picMk id="9" creationId="{8ECB6492-0C5E-ADDD-C6D7-CC9D27EF54FD}"/>
          </ac:picMkLst>
        </pc:picChg>
        <pc:picChg chg="del">
          <ac:chgData name="Laura Oathout" userId="6ff55ba14486fe89" providerId="LiveId" clId="{5742DF8E-4BB1-4D77-AA17-6477FEA581AC}" dt="2023-07-31T16:26:13.639" v="255"/>
          <ac:picMkLst>
            <pc:docMk/>
            <pc:sldMk cId="2697050392" sldId="324"/>
            <ac:picMk id="10" creationId="{77F308C7-E2DE-ECAB-BF7E-437B4D84C7FB}"/>
          </ac:picMkLst>
        </pc:picChg>
        <pc:picChg chg="del">
          <ac:chgData name="Laura Oathout" userId="6ff55ba14486fe89" providerId="LiveId" clId="{5742DF8E-4BB1-4D77-AA17-6477FEA581AC}" dt="2023-07-31T16:26:13.635" v="251"/>
          <ac:picMkLst>
            <pc:docMk/>
            <pc:sldMk cId="2697050392" sldId="324"/>
            <ac:picMk id="41" creationId="{3D64E5C9-C135-C185-C773-0489EC355BEB}"/>
          </ac:picMkLst>
        </pc:picChg>
      </pc:sldChg>
      <pc:sldChg chg="delSp mod setBg">
        <pc:chgData name="Laura Oathout" userId="6ff55ba14486fe89" providerId="LiveId" clId="{5742DF8E-4BB1-4D77-AA17-6477FEA581AC}" dt="2023-07-31T16:26:13.693" v="275"/>
        <pc:sldMkLst>
          <pc:docMk/>
          <pc:sldMk cId="235622134" sldId="325"/>
        </pc:sldMkLst>
        <pc:spChg chg="del">
          <ac:chgData name="Laura Oathout" userId="6ff55ba14486fe89" providerId="LiveId" clId="{5742DF8E-4BB1-4D77-AA17-6477FEA581AC}" dt="2023-07-31T16:26:13.657" v="259"/>
          <ac:spMkLst>
            <pc:docMk/>
            <pc:sldMk cId="235622134" sldId="325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3.672" v="269"/>
          <ac:spMkLst>
            <pc:docMk/>
            <pc:sldMk cId="235622134" sldId="325"/>
            <ac:spMk id="6" creationId="{813A701E-2879-61DB-0E4A-9759208B6201}"/>
          </ac:spMkLst>
        </pc:spChg>
        <pc:spChg chg="del">
          <ac:chgData name="Laura Oathout" userId="6ff55ba14486fe89" providerId="LiveId" clId="{5742DF8E-4BB1-4D77-AA17-6477FEA581AC}" dt="2023-07-31T16:26:13.673" v="271"/>
          <ac:spMkLst>
            <pc:docMk/>
            <pc:sldMk cId="235622134" sldId="325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3.668" v="263"/>
          <ac:spMkLst>
            <pc:docMk/>
            <pc:sldMk cId="235622134" sldId="325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3.670" v="265"/>
          <ac:spMkLst>
            <pc:docMk/>
            <pc:sldMk cId="235622134" sldId="325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3.671" v="267"/>
          <ac:picMkLst>
            <pc:docMk/>
            <pc:sldMk cId="235622134" sldId="325"/>
            <ac:picMk id="4" creationId="{7E0D40B9-9792-BFA4-4AD6-D1EF2E1FF399}"/>
          </ac:picMkLst>
        </pc:picChg>
        <pc:picChg chg="del">
          <ac:chgData name="Laura Oathout" userId="6ff55ba14486fe89" providerId="LiveId" clId="{5742DF8E-4BB1-4D77-AA17-6477FEA581AC}" dt="2023-07-31T16:26:13.668" v="261"/>
          <ac:picMkLst>
            <pc:docMk/>
            <pc:sldMk cId="235622134" sldId="325"/>
            <ac:picMk id="9" creationId="{8ECB6492-0C5E-ADDD-C6D7-CC9D27EF54FD}"/>
          </ac:picMkLst>
        </pc:picChg>
        <pc:picChg chg="del">
          <ac:chgData name="Laura Oathout" userId="6ff55ba14486fe89" providerId="LiveId" clId="{5742DF8E-4BB1-4D77-AA17-6477FEA581AC}" dt="2023-07-31T16:26:13.675" v="273"/>
          <ac:picMkLst>
            <pc:docMk/>
            <pc:sldMk cId="235622134" sldId="325"/>
            <ac:picMk id="11" creationId="{B73C6082-7015-18FE-76F6-F4F80B9348F1}"/>
          </ac:picMkLst>
        </pc:picChg>
      </pc:sldChg>
      <pc:sldChg chg="delSp mod setBg">
        <pc:chgData name="Laura Oathout" userId="6ff55ba14486fe89" providerId="LiveId" clId="{5742DF8E-4BB1-4D77-AA17-6477FEA581AC}" dt="2023-07-31T16:26:13.737" v="293"/>
        <pc:sldMkLst>
          <pc:docMk/>
          <pc:sldMk cId="3765001920" sldId="326"/>
        </pc:sldMkLst>
        <pc:spChg chg="del">
          <ac:chgData name="Laura Oathout" userId="6ff55ba14486fe89" providerId="LiveId" clId="{5742DF8E-4BB1-4D77-AA17-6477FEA581AC}" dt="2023-07-31T16:26:13.693" v="277"/>
          <ac:spMkLst>
            <pc:docMk/>
            <pc:sldMk cId="3765001920" sldId="326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3.705" v="285"/>
          <ac:spMkLst>
            <pc:docMk/>
            <pc:sldMk cId="3765001920" sldId="326"/>
            <ac:spMk id="6" creationId="{813A701E-2879-61DB-0E4A-9759208B6201}"/>
          </ac:spMkLst>
        </pc:spChg>
        <pc:spChg chg="del">
          <ac:chgData name="Laura Oathout" userId="6ff55ba14486fe89" providerId="LiveId" clId="{5742DF8E-4BB1-4D77-AA17-6477FEA581AC}" dt="2023-07-31T16:26:13.705" v="287"/>
          <ac:spMkLst>
            <pc:docMk/>
            <pc:sldMk cId="3765001920" sldId="326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3.705" v="281"/>
          <ac:spMkLst>
            <pc:docMk/>
            <pc:sldMk cId="3765001920" sldId="326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3.705" v="283"/>
          <ac:spMkLst>
            <pc:docMk/>
            <pc:sldMk cId="3765001920" sldId="326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3.705" v="289"/>
          <ac:picMkLst>
            <pc:docMk/>
            <pc:sldMk cId="3765001920" sldId="326"/>
            <ac:picMk id="5" creationId="{9F60BD71-024A-B5A6-D97E-8EA1733096F7}"/>
          </ac:picMkLst>
        </pc:picChg>
        <pc:picChg chg="del">
          <ac:chgData name="Laura Oathout" userId="6ff55ba14486fe89" providerId="LiveId" clId="{5742DF8E-4BB1-4D77-AA17-6477FEA581AC}" dt="2023-07-31T16:26:13.693" v="279"/>
          <ac:picMkLst>
            <pc:docMk/>
            <pc:sldMk cId="3765001920" sldId="326"/>
            <ac:picMk id="9" creationId="{8ECB6492-0C5E-ADDD-C6D7-CC9D27EF54FD}"/>
          </ac:picMkLst>
        </pc:picChg>
        <pc:picChg chg="del">
          <ac:chgData name="Laura Oathout" userId="6ff55ba14486fe89" providerId="LiveId" clId="{5742DF8E-4BB1-4D77-AA17-6477FEA581AC}" dt="2023-07-31T16:26:13.705" v="291"/>
          <ac:picMkLst>
            <pc:docMk/>
            <pc:sldMk cId="3765001920" sldId="326"/>
            <ac:picMk id="10" creationId="{7CE513BE-C6B7-F128-DD55-EDC01DB8C97D}"/>
          </ac:picMkLst>
        </pc:picChg>
      </pc:sldChg>
      <pc:sldChg chg="delSp mod setBg">
        <pc:chgData name="Laura Oathout" userId="6ff55ba14486fe89" providerId="LiveId" clId="{5742DF8E-4BB1-4D77-AA17-6477FEA581AC}" dt="2023-07-31T16:26:13.769" v="311"/>
        <pc:sldMkLst>
          <pc:docMk/>
          <pc:sldMk cId="2993652323" sldId="327"/>
        </pc:sldMkLst>
        <pc:spChg chg="del">
          <ac:chgData name="Laura Oathout" userId="6ff55ba14486fe89" providerId="LiveId" clId="{5742DF8E-4BB1-4D77-AA17-6477FEA581AC}" dt="2023-07-31T16:26:13.737" v="295"/>
          <ac:spMkLst>
            <pc:docMk/>
            <pc:sldMk cId="2993652323" sldId="327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3.737" v="309"/>
          <ac:spMkLst>
            <pc:docMk/>
            <pc:sldMk cId="2993652323" sldId="327"/>
            <ac:spMk id="12" creationId="{69E5288C-D871-9969-AEF2-80756952883D}"/>
          </ac:spMkLst>
        </pc:spChg>
        <pc:spChg chg="del">
          <ac:chgData name="Laura Oathout" userId="6ff55ba14486fe89" providerId="LiveId" clId="{5742DF8E-4BB1-4D77-AA17-6477FEA581AC}" dt="2023-07-31T16:26:13.737" v="303"/>
          <ac:spMkLst>
            <pc:docMk/>
            <pc:sldMk cId="2993652323" sldId="327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3.737" v="299"/>
          <ac:spMkLst>
            <pc:docMk/>
            <pc:sldMk cId="2993652323" sldId="327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3.737" v="301"/>
          <ac:spMkLst>
            <pc:docMk/>
            <pc:sldMk cId="2993652323" sldId="327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3.737" v="307"/>
          <ac:picMkLst>
            <pc:docMk/>
            <pc:sldMk cId="2993652323" sldId="327"/>
            <ac:picMk id="4" creationId="{F00DDA82-A6B1-D7A0-C274-8CF87F88FB02}"/>
          </ac:picMkLst>
        </pc:picChg>
        <pc:picChg chg="del">
          <ac:chgData name="Laura Oathout" userId="6ff55ba14486fe89" providerId="LiveId" clId="{5742DF8E-4BB1-4D77-AA17-6477FEA581AC}" dt="2023-07-31T16:26:13.737" v="297"/>
          <ac:picMkLst>
            <pc:docMk/>
            <pc:sldMk cId="2993652323" sldId="327"/>
            <ac:picMk id="9" creationId="{8ECB6492-0C5E-ADDD-C6D7-CC9D27EF54FD}"/>
          </ac:picMkLst>
        </pc:picChg>
        <pc:picChg chg="del">
          <ac:chgData name="Laura Oathout" userId="6ff55ba14486fe89" providerId="LiveId" clId="{5742DF8E-4BB1-4D77-AA17-6477FEA581AC}" dt="2023-07-31T16:26:13.737" v="305"/>
          <ac:picMkLst>
            <pc:docMk/>
            <pc:sldMk cId="2993652323" sldId="327"/>
            <ac:picMk id="11" creationId="{96E3B796-8324-BF0D-8870-DE942D230A1E}"/>
          </ac:picMkLst>
        </pc:picChg>
      </pc:sldChg>
      <pc:sldChg chg="delSp mod setBg">
        <pc:chgData name="Laura Oathout" userId="6ff55ba14486fe89" providerId="LiveId" clId="{5742DF8E-4BB1-4D77-AA17-6477FEA581AC}" dt="2023-07-31T16:26:13.816" v="351"/>
        <pc:sldMkLst>
          <pc:docMk/>
          <pc:sldMk cId="796959899" sldId="328"/>
        </pc:sldMkLst>
        <pc:spChg chg="del">
          <ac:chgData name="Laura Oathout" userId="6ff55ba14486fe89" providerId="LiveId" clId="{5742DF8E-4BB1-4D77-AA17-6477FEA581AC}" dt="2023-07-31T16:26:13.769" v="313"/>
          <ac:spMkLst>
            <pc:docMk/>
            <pc:sldMk cId="796959899" sldId="328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3.769" v="321"/>
          <ac:spMkLst>
            <pc:docMk/>
            <pc:sldMk cId="796959899" sldId="328"/>
            <ac:spMk id="6" creationId="{813A701E-2879-61DB-0E4A-9759208B6201}"/>
          </ac:spMkLst>
        </pc:spChg>
        <pc:spChg chg="del">
          <ac:chgData name="Laura Oathout" userId="6ff55ba14486fe89" providerId="LiveId" clId="{5742DF8E-4BB1-4D77-AA17-6477FEA581AC}" dt="2023-07-31T16:26:13.769" v="323"/>
          <ac:spMkLst>
            <pc:docMk/>
            <pc:sldMk cId="796959899" sldId="328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3.769" v="317"/>
          <ac:spMkLst>
            <pc:docMk/>
            <pc:sldMk cId="796959899" sldId="328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3.769" v="319"/>
          <ac:spMkLst>
            <pc:docMk/>
            <pc:sldMk cId="796959899" sldId="328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3.794" v="347"/>
          <ac:picMkLst>
            <pc:docMk/>
            <pc:sldMk cId="796959899" sldId="328"/>
            <ac:picMk id="4" creationId="{9C122463-FA8C-9341-DEDF-BDDFD7C5D0E3}"/>
          </ac:picMkLst>
        </pc:picChg>
        <pc:picChg chg="del">
          <ac:chgData name="Laura Oathout" userId="6ff55ba14486fe89" providerId="LiveId" clId="{5742DF8E-4BB1-4D77-AA17-6477FEA581AC}" dt="2023-07-31T16:26:13.794" v="349"/>
          <ac:picMkLst>
            <pc:docMk/>
            <pc:sldMk cId="796959899" sldId="328"/>
            <ac:picMk id="5" creationId="{A854DB97-7A7F-7578-7EEA-F52A7E7A57DD}"/>
          </ac:picMkLst>
        </pc:picChg>
        <pc:picChg chg="del">
          <ac:chgData name="Laura Oathout" userId="6ff55ba14486fe89" providerId="LiveId" clId="{5742DF8E-4BB1-4D77-AA17-6477FEA581AC}" dt="2023-07-31T16:26:13.769" v="315"/>
          <ac:picMkLst>
            <pc:docMk/>
            <pc:sldMk cId="796959899" sldId="328"/>
            <ac:picMk id="9" creationId="{8ECB6492-0C5E-ADDD-C6D7-CC9D27EF54FD}"/>
          </ac:picMkLst>
        </pc:picChg>
        <pc:picChg chg="del">
          <ac:chgData name="Laura Oathout" userId="6ff55ba14486fe89" providerId="LiveId" clId="{5742DF8E-4BB1-4D77-AA17-6477FEA581AC}" dt="2023-07-31T16:26:13.769" v="325"/>
          <ac:picMkLst>
            <pc:docMk/>
            <pc:sldMk cId="796959899" sldId="328"/>
            <ac:picMk id="38" creationId="{2989EA3E-7073-7E40-86F6-BC4D2CD3DD35}"/>
          </ac:picMkLst>
        </pc:picChg>
        <pc:picChg chg="del">
          <ac:chgData name="Laura Oathout" userId="6ff55ba14486fe89" providerId="LiveId" clId="{5742DF8E-4BB1-4D77-AA17-6477FEA581AC}" dt="2023-07-31T16:26:13.785" v="327"/>
          <ac:picMkLst>
            <pc:docMk/>
            <pc:sldMk cId="796959899" sldId="328"/>
            <ac:picMk id="39" creationId="{96DB1D9E-D7BE-127B-01F3-0B1AD65A4A23}"/>
          </ac:picMkLst>
        </pc:picChg>
        <pc:picChg chg="del">
          <ac:chgData name="Laura Oathout" userId="6ff55ba14486fe89" providerId="LiveId" clId="{5742DF8E-4BB1-4D77-AA17-6477FEA581AC}" dt="2023-07-31T16:26:13.785" v="329"/>
          <ac:picMkLst>
            <pc:docMk/>
            <pc:sldMk cId="796959899" sldId="328"/>
            <ac:picMk id="41" creationId="{3D64E5C9-C135-C185-C773-0489EC355BEB}"/>
          </ac:picMkLst>
        </pc:picChg>
        <pc:picChg chg="del">
          <ac:chgData name="Laura Oathout" userId="6ff55ba14486fe89" providerId="LiveId" clId="{5742DF8E-4BB1-4D77-AA17-6477FEA581AC}" dt="2023-07-31T16:26:13.785" v="331"/>
          <ac:picMkLst>
            <pc:docMk/>
            <pc:sldMk cId="796959899" sldId="328"/>
            <ac:picMk id="43" creationId="{2680BC86-095C-2BC6-4F76-B7822F955AC1}"/>
          </ac:picMkLst>
        </pc:picChg>
        <pc:picChg chg="del">
          <ac:chgData name="Laura Oathout" userId="6ff55ba14486fe89" providerId="LiveId" clId="{5742DF8E-4BB1-4D77-AA17-6477FEA581AC}" dt="2023-07-31T16:26:13.785" v="333"/>
          <ac:picMkLst>
            <pc:docMk/>
            <pc:sldMk cId="796959899" sldId="328"/>
            <ac:picMk id="45" creationId="{BCCB32B3-D8BF-517E-1607-FE644146A582}"/>
          </ac:picMkLst>
        </pc:picChg>
        <pc:picChg chg="del">
          <ac:chgData name="Laura Oathout" userId="6ff55ba14486fe89" providerId="LiveId" clId="{5742DF8E-4BB1-4D77-AA17-6477FEA581AC}" dt="2023-07-31T16:26:13.785" v="335"/>
          <ac:picMkLst>
            <pc:docMk/>
            <pc:sldMk cId="796959899" sldId="328"/>
            <ac:picMk id="47" creationId="{57628777-820B-42C9-0D8C-43DE2063DAFF}"/>
          </ac:picMkLst>
        </pc:picChg>
        <pc:picChg chg="del">
          <ac:chgData name="Laura Oathout" userId="6ff55ba14486fe89" providerId="LiveId" clId="{5742DF8E-4BB1-4D77-AA17-6477FEA581AC}" dt="2023-07-31T16:26:13.785" v="337"/>
          <ac:picMkLst>
            <pc:docMk/>
            <pc:sldMk cId="796959899" sldId="328"/>
            <ac:picMk id="49" creationId="{A288DD22-9607-8CB6-0D0D-D4C2E3195D4C}"/>
          </ac:picMkLst>
        </pc:picChg>
        <pc:picChg chg="del">
          <ac:chgData name="Laura Oathout" userId="6ff55ba14486fe89" providerId="LiveId" clId="{5742DF8E-4BB1-4D77-AA17-6477FEA581AC}" dt="2023-07-31T16:26:13.785" v="339"/>
          <ac:picMkLst>
            <pc:docMk/>
            <pc:sldMk cId="796959899" sldId="328"/>
            <ac:picMk id="51" creationId="{069DE1A1-E9DB-AE4C-E6F8-7EE2119ACDEB}"/>
          </ac:picMkLst>
        </pc:picChg>
        <pc:picChg chg="del">
          <ac:chgData name="Laura Oathout" userId="6ff55ba14486fe89" providerId="LiveId" clId="{5742DF8E-4BB1-4D77-AA17-6477FEA581AC}" dt="2023-07-31T16:26:13.785" v="345"/>
          <ac:picMkLst>
            <pc:docMk/>
            <pc:sldMk cId="796959899" sldId="328"/>
            <ac:picMk id="53" creationId="{C0BE719C-3501-2DD8-09E7-87FF112202DA}"/>
          </ac:picMkLst>
        </pc:picChg>
        <pc:picChg chg="del">
          <ac:chgData name="Laura Oathout" userId="6ff55ba14486fe89" providerId="LiveId" clId="{5742DF8E-4BB1-4D77-AA17-6477FEA581AC}" dt="2023-07-31T16:26:13.785" v="341"/>
          <ac:picMkLst>
            <pc:docMk/>
            <pc:sldMk cId="796959899" sldId="328"/>
            <ac:picMk id="55" creationId="{D2C2F375-D730-468E-97E4-49624443786C}"/>
          </ac:picMkLst>
        </pc:picChg>
        <pc:picChg chg="del">
          <ac:chgData name="Laura Oathout" userId="6ff55ba14486fe89" providerId="LiveId" clId="{5742DF8E-4BB1-4D77-AA17-6477FEA581AC}" dt="2023-07-31T16:26:13.785" v="343"/>
          <ac:picMkLst>
            <pc:docMk/>
            <pc:sldMk cId="796959899" sldId="328"/>
            <ac:picMk id="56" creationId="{2BF799A0-9C84-DC44-9650-2EDB7EFE27B5}"/>
          </ac:picMkLst>
        </pc:picChg>
      </pc:sldChg>
      <pc:sldChg chg="delSp mod setBg">
        <pc:chgData name="Laura Oathout" userId="6ff55ba14486fe89" providerId="LiveId" clId="{5742DF8E-4BB1-4D77-AA17-6477FEA581AC}" dt="2023-07-31T16:26:13.864" v="381"/>
        <pc:sldMkLst>
          <pc:docMk/>
          <pc:sldMk cId="3695274030" sldId="329"/>
        </pc:sldMkLst>
        <pc:spChg chg="del">
          <ac:chgData name="Laura Oathout" userId="6ff55ba14486fe89" providerId="LiveId" clId="{5742DF8E-4BB1-4D77-AA17-6477FEA581AC}" dt="2023-07-31T16:26:13.816" v="353"/>
          <ac:spMkLst>
            <pc:docMk/>
            <pc:sldMk cId="3695274030" sldId="329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3.816" v="361"/>
          <ac:spMkLst>
            <pc:docMk/>
            <pc:sldMk cId="3695274030" sldId="329"/>
            <ac:spMk id="6" creationId="{813A701E-2879-61DB-0E4A-9759208B6201}"/>
          </ac:spMkLst>
        </pc:spChg>
        <pc:spChg chg="del">
          <ac:chgData name="Laura Oathout" userId="6ff55ba14486fe89" providerId="LiveId" clId="{5742DF8E-4BB1-4D77-AA17-6477FEA581AC}" dt="2023-07-31T16:26:13.816" v="363"/>
          <ac:spMkLst>
            <pc:docMk/>
            <pc:sldMk cId="3695274030" sldId="329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3.816" v="357"/>
          <ac:spMkLst>
            <pc:docMk/>
            <pc:sldMk cId="3695274030" sldId="329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3.816" v="359"/>
          <ac:spMkLst>
            <pc:docMk/>
            <pc:sldMk cId="3695274030" sldId="329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3.816" v="365"/>
          <ac:picMkLst>
            <pc:docMk/>
            <pc:sldMk cId="3695274030" sldId="329"/>
            <ac:picMk id="3" creationId="{B8C176FF-0630-D188-6A8D-53F67D02EDAC}"/>
          </ac:picMkLst>
        </pc:picChg>
        <pc:picChg chg="del">
          <ac:chgData name="Laura Oathout" userId="6ff55ba14486fe89" providerId="LiveId" clId="{5742DF8E-4BB1-4D77-AA17-6477FEA581AC}" dt="2023-07-31T16:26:13.816" v="367"/>
          <ac:picMkLst>
            <pc:docMk/>
            <pc:sldMk cId="3695274030" sldId="329"/>
            <ac:picMk id="7" creationId="{6CFB0942-6D3E-5E01-3334-F3F4F15FC917}"/>
          </ac:picMkLst>
        </pc:picChg>
        <pc:picChg chg="del">
          <ac:chgData name="Laura Oathout" userId="6ff55ba14486fe89" providerId="LiveId" clId="{5742DF8E-4BB1-4D77-AA17-6477FEA581AC}" dt="2023-07-31T16:26:13.816" v="355"/>
          <ac:picMkLst>
            <pc:docMk/>
            <pc:sldMk cId="3695274030" sldId="329"/>
            <ac:picMk id="9" creationId="{8ECB6492-0C5E-ADDD-C6D7-CC9D27EF54FD}"/>
          </ac:picMkLst>
        </pc:picChg>
        <pc:picChg chg="del">
          <ac:chgData name="Laura Oathout" userId="6ff55ba14486fe89" providerId="LiveId" clId="{5742DF8E-4BB1-4D77-AA17-6477FEA581AC}" dt="2023-07-31T16:26:13.816" v="369"/>
          <ac:picMkLst>
            <pc:docMk/>
            <pc:sldMk cId="3695274030" sldId="329"/>
            <ac:picMk id="10" creationId="{006A67F4-B517-5905-6339-BA2E91A16809}"/>
          </ac:picMkLst>
        </pc:picChg>
        <pc:picChg chg="del">
          <ac:chgData name="Laura Oathout" userId="6ff55ba14486fe89" providerId="LiveId" clId="{5742DF8E-4BB1-4D77-AA17-6477FEA581AC}" dt="2023-07-31T16:26:13.832" v="371"/>
          <ac:picMkLst>
            <pc:docMk/>
            <pc:sldMk cId="3695274030" sldId="329"/>
            <ac:picMk id="11" creationId="{1D8249DA-72F9-C5A4-D759-5F0B9F7D80F7}"/>
          </ac:picMkLst>
        </pc:picChg>
        <pc:picChg chg="del">
          <ac:chgData name="Laura Oathout" userId="6ff55ba14486fe89" providerId="LiveId" clId="{5742DF8E-4BB1-4D77-AA17-6477FEA581AC}" dt="2023-07-31T16:26:13.832" v="373"/>
          <ac:picMkLst>
            <pc:docMk/>
            <pc:sldMk cId="3695274030" sldId="329"/>
            <ac:picMk id="13" creationId="{4E129B70-3A12-2338-BF2E-5815C2421F77}"/>
          </ac:picMkLst>
        </pc:picChg>
        <pc:picChg chg="del">
          <ac:chgData name="Laura Oathout" userId="6ff55ba14486fe89" providerId="LiveId" clId="{5742DF8E-4BB1-4D77-AA17-6477FEA581AC}" dt="2023-07-31T16:26:13.832" v="375"/>
          <ac:picMkLst>
            <pc:docMk/>
            <pc:sldMk cId="3695274030" sldId="329"/>
            <ac:picMk id="16" creationId="{97DA44F6-5EF8-D108-8BB1-F3619470C7B8}"/>
          </ac:picMkLst>
        </pc:picChg>
        <pc:picChg chg="del">
          <ac:chgData name="Laura Oathout" userId="6ff55ba14486fe89" providerId="LiveId" clId="{5742DF8E-4BB1-4D77-AA17-6477FEA581AC}" dt="2023-07-31T16:26:13.832" v="377"/>
          <ac:picMkLst>
            <pc:docMk/>
            <pc:sldMk cId="3695274030" sldId="329"/>
            <ac:picMk id="18" creationId="{B374689F-D10C-E171-CB39-3604649C742C}"/>
          </ac:picMkLst>
        </pc:picChg>
        <pc:picChg chg="del">
          <ac:chgData name="Laura Oathout" userId="6ff55ba14486fe89" providerId="LiveId" clId="{5742DF8E-4BB1-4D77-AA17-6477FEA581AC}" dt="2023-07-31T16:26:13.832" v="379"/>
          <ac:picMkLst>
            <pc:docMk/>
            <pc:sldMk cId="3695274030" sldId="329"/>
            <ac:picMk id="21" creationId="{AC44A9F8-318B-3ECE-7B45-624BE7BC85CB}"/>
          </ac:picMkLst>
        </pc:picChg>
      </pc:sldChg>
      <pc:sldChg chg="delSp mod setBg">
        <pc:chgData name="Laura Oathout" userId="6ff55ba14486fe89" providerId="LiveId" clId="{5742DF8E-4BB1-4D77-AA17-6477FEA581AC}" dt="2023-07-31T16:26:13.898" v="399"/>
        <pc:sldMkLst>
          <pc:docMk/>
          <pc:sldMk cId="386031018" sldId="330"/>
        </pc:sldMkLst>
        <pc:spChg chg="del">
          <ac:chgData name="Laura Oathout" userId="6ff55ba14486fe89" providerId="LiveId" clId="{5742DF8E-4BB1-4D77-AA17-6477FEA581AC}" dt="2023-07-31T16:26:13.864" v="383"/>
          <ac:spMkLst>
            <pc:docMk/>
            <pc:sldMk cId="386031018" sldId="330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3.868" v="391"/>
          <ac:spMkLst>
            <pc:docMk/>
            <pc:sldMk cId="386031018" sldId="330"/>
            <ac:spMk id="6" creationId="{813A701E-2879-61DB-0E4A-9759208B6201}"/>
          </ac:spMkLst>
        </pc:spChg>
        <pc:spChg chg="del">
          <ac:chgData name="Laura Oathout" userId="6ff55ba14486fe89" providerId="LiveId" clId="{5742DF8E-4BB1-4D77-AA17-6477FEA581AC}" dt="2023-07-31T16:26:13.868" v="393"/>
          <ac:spMkLst>
            <pc:docMk/>
            <pc:sldMk cId="386031018" sldId="330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3.868" v="387"/>
          <ac:spMkLst>
            <pc:docMk/>
            <pc:sldMk cId="386031018" sldId="330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3.868" v="389"/>
          <ac:spMkLst>
            <pc:docMk/>
            <pc:sldMk cId="386031018" sldId="330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3.874" v="395"/>
          <ac:picMkLst>
            <pc:docMk/>
            <pc:sldMk cId="386031018" sldId="330"/>
            <ac:picMk id="5" creationId="{D8188BF9-6955-C93D-E933-8F869E2A5574}"/>
          </ac:picMkLst>
        </pc:picChg>
        <pc:picChg chg="del">
          <ac:chgData name="Laura Oathout" userId="6ff55ba14486fe89" providerId="LiveId" clId="{5742DF8E-4BB1-4D77-AA17-6477FEA581AC}" dt="2023-07-31T16:26:13.868" v="385"/>
          <ac:picMkLst>
            <pc:docMk/>
            <pc:sldMk cId="386031018" sldId="330"/>
            <ac:picMk id="9" creationId="{8ECB6492-0C5E-ADDD-C6D7-CC9D27EF54FD}"/>
          </ac:picMkLst>
        </pc:picChg>
        <pc:picChg chg="del">
          <ac:chgData name="Laura Oathout" userId="6ff55ba14486fe89" providerId="LiveId" clId="{5742DF8E-4BB1-4D77-AA17-6477FEA581AC}" dt="2023-07-31T16:26:13.874" v="397"/>
          <ac:picMkLst>
            <pc:docMk/>
            <pc:sldMk cId="386031018" sldId="330"/>
            <ac:picMk id="15" creationId="{358A6382-BB33-A97B-B1A1-8F519FEFD1D0}"/>
          </ac:picMkLst>
        </pc:picChg>
      </pc:sldChg>
      <pc:sldChg chg="delSp mod setBg">
        <pc:chgData name="Laura Oathout" userId="6ff55ba14486fe89" providerId="LiveId" clId="{5742DF8E-4BB1-4D77-AA17-6477FEA581AC}" dt="2023-07-31T16:26:13.929" v="417"/>
        <pc:sldMkLst>
          <pc:docMk/>
          <pc:sldMk cId="2773359737" sldId="331"/>
        </pc:sldMkLst>
        <pc:spChg chg="del">
          <ac:chgData name="Laura Oathout" userId="6ff55ba14486fe89" providerId="LiveId" clId="{5742DF8E-4BB1-4D77-AA17-6477FEA581AC}" dt="2023-07-31T16:26:13.898" v="401"/>
          <ac:spMkLst>
            <pc:docMk/>
            <pc:sldMk cId="2773359737" sldId="331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3.912" v="409"/>
          <ac:spMkLst>
            <pc:docMk/>
            <pc:sldMk cId="2773359737" sldId="331"/>
            <ac:spMk id="6" creationId="{813A701E-2879-61DB-0E4A-9759208B6201}"/>
          </ac:spMkLst>
        </pc:spChg>
        <pc:spChg chg="del">
          <ac:chgData name="Laura Oathout" userId="6ff55ba14486fe89" providerId="LiveId" clId="{5742DF8E-4BB1-4D77-AA17-6477FEA581AC}" dt="2023-07-31T16:26:13.912" v="411"/>
          <ac:spMkLst>
            <pc:docMk/>
            <pc:sldMk cId="2773359737" sldId="331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3.898" v="405"/>
          <ac:spMkLst>
            <pc:docMk/>
            <pc:sldMk cId="2773359737" sldId="331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3.898" v="407"/>
          <ac:spMkLst>
            <pc:docMk/>
            <pc:sldMk cId="2773359737" sldId="331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3.915" v="415"/>
          <ac:picMkLst>
            <pc:docMk/>
            <pc:sldMk cId="2773359737" sldId="331"/>
            <ac:picMk id="4" creationId="{E5BDAC4F-2515-6F8D-01F1-ED9C1C93D01C}"/>
          </ac:picMkLst>
        </pc:picChg>
        <pc:picChg chg="del">
          <ac:chgData name="Laura Oathout" userId="6ff55ba14486fe89" providerId="LiveId" clId="{5742DF8E-4BB1-4D77-AA17-6477FEA581AC}" dt="2023-07-31T16:26:13.912" v="413"/>
          <ac:picMkLst>
            <pc:docMk/>
            <pc:sldMk cId="2773359737" sldId="331"/>
            <ac:picMk id="5" creationId="{EFA9244D-4317-D396-1C3A-2B8247DDB295}"/>
          </ac:picMkLst>
        </pc:picChg>
        <pc:picChg chg="del">
          <ac:chgData name="Laura Oathout" userId="6ff55ba14486fe89" providerId="LiveId" clId="{5742DF8E-4BB1-4D77-AA17-6477FEA581AC}" dt="2023-07-31T16:26:13.898" v="403"/>
          <ac:picMkLst>
            <pc:docMk/>
            <pc:sldMk cId="2773359737" sldId="331"/>
            <ac:picMk id="9" creationId="{8ECB6492-0C5E-ADDD-C6D7-CC9D27EF54FD}"/>
          </ac:picMkLst>
        </pc:picChg>
      </pc:sldChg>
      <pc:sldChg chg="delSp mod setBg">
        <pc:chgData name="Laura Oathout" userId="6ff55ba14486fe89" providerId="LiveId" clId="{5742DF8E-4BB1-4D77-AA17-6477FEA581AC}" dt="2023-07-31T16:26:13.974" v="435"/>
        <pc:sldMkLst>
          <pc:docMk/>
          <pc:sldMk cId="3276966590" sldId="332"/>
        </pc:sldMkLst>
        <pc:spChg chg="del">
          <ac:chgData name="Laura Oathout" userId="6ff55ba14486fe89" providerId="LiveId" clId="{5742DF8E-4BB1-4D77-AA17-6477FEA581AC}" dt="2023-07-31T16:26:13.929" v="419"/>
          <ac:spMkLst>
            <pc:docMk/>
            <pc:sldMk cId="3276966590" sldId="332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3.943" v="427"/>
          <ac:spMkLst>
            <pc:docMk/>
            <pc:sldMk cId="3276966590" sldId="332"/>
            <ac:spMk id="6" creationId="{813A701E-2879-61DB-0E4A-9759208B6201}"/>
          </ac:spMkLst>
        </pc:spChg>
        <pc:spChg chg="del">
          <ac:chgData name="Laura Oathout" userId="6ff55ba14486fe89" providerId="LiveId" clId="{5742DF8E-4BB1-4D77-AA17-6477FEA581AC}" dt="2023-07-31T16:26:13.948" v="429"/>
          <ac:spMkLst>
            <pc:docMk/>
            <pc:sldMk cId="3276966590" sldId="332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3.943" v="423"/>
          <ac:spMkLst>
            <pc:docMk/>
            <pc:sldMk cId="3276966590" sldId="332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3.943" v="425"/>
          <ac:spMkLst>
            <pc:docMk/>
            <pc:sldMk cId="3276966590" sldId="332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3.948" v="431"/>
          <ac:picMkLst>
            <pc:docMk/>
            <pc:sldMk cId="3276966590" sldId="332"/>
            <ac:picMk id="5" creationId="{10ED4FA2-F33B-C544-7666-EAD08E558B2C}"/>
          </ac:picMkLst>
        </pc:picChg>
        <pc:picChg chg="del">
          <ac:chgData name="Laura Oathout" userId="6ff55ba14486fe89" providerId="LiveId" clId="{5742DF8E-4BB1-4D77-AA17-6477FEA581AC}" dt="2023-07-31T16:26:13.943" v="421"/>
          <ac:picMkLst>
            <pc:docMk/>
            <pc:sldMk cId="3276966590" sldId="332"/>
            <ac:picMk id="9" creationId="{8ECB6492-0C5E-ADDD-C6D7-CC9D27EF54FD}"/>
          </ac:picMkLst>
        </pc:picChg>
        <pc:picChg chg="del">
          <ac:chgData name="Laura Oathout" userId="6ff55ba14486fe89" providerId="LiveId" clId="{5742DF8E-4BB1-4D77-AA17-6477FEA581AC}" dt="2023-07-31T16:26:13.949" v="433"/>
          <ac:picMkLst>
            <pc:docMk/>
            <pc:sldMk cId="3276966590" sldId="332"/>
            <ac:picMk id="11" creationId="{5EF5B059-F87F-3168-04B2-4F5C51257966}"/>
          </ac:picMkLst>
        </pc:picChg>
      </pc:sldChg>
      <pc:sldChg chg="delSp mod setBg">
        <pc:chgData name="Laura Oathout" userId="6ff55ba14486fe89" providerId="LiveId" clId="{5742DF8E-4BB1-4D77-AA17-6477FEA581AC}" dt="2023-07-31T16:26:14.228" v="611"/>
        <pc:sldMkLst>
          <pc:docMk/>
          <pc:sldMk cId="2235585727" sldId="333"/>
        </pc:sldMkLst>
        <pc:spChg chg="del">
          <ac:chgData name="Laura Oathout" userId="6ff55ba14486fe89" providerId="LiveId" clId="{5742DF8E-4BB1-4D77-AA17-6477FEA581AC}" dt="2023-07-31T16:26:14.181" v="565"/>
          <ac:spMkLst>
            <pc:docMk/>
            <pc:sldMk cId="2235585727" sldId="333"/>
            <ac:spMk id="4" creationId="{997C40A0-4877-C69A-1F64-8503D8705864}"/>
          </ac:spMkLst>
        </pc:spChg>
        <pc:spChg chg="del">
          <ac:chgData name="Laura Oathout" userId="6ff55ba14486fe89" providerId="LiveId" clId="{5742DF8E-4BB1-4D77-AA17-6477FEA581AC}" dt="2023-07-31T16:26:14.181" v="555"/>
          <ac:spMkLst>
            <pc:docMk/>
            <pc:sldMk cId="2235585727" sldId="333"/>
            <ac:spMk id="6" creationId="{5E1A72E1-C30E-B45D-E6D8-7A6B203CA382}"/>
          </ac:spMkLst>
        </pc:spChg>
        <pc:spChg chg="del">
          <ac:chgData name="Laura Oathout" userId="6ff55ba14486fe89" providerId="LiveId" clId="{5742DF8E-4BB1-4D77-AA17-6477FEA581AC}" dt="2023-07-31T16:26:14.187" v="567"/>
          <ac:spMkLst>
            <pc:docMk/>
            <pc:sldMk cId="2235585727" sldId="333"/>
            <ac:spMk id="8" creationId="{1861CC15-2FE6-9F71-AD60-4F8F40B22774}"/>
          </ac:spMkLst>
        </pc:spChg>
        <pc:spChg chg="del">
          <ac:chgData name="Laura Oathout" userId="6ff55ba14486fe89" providerId="LiveId" clId="{5742DF8E-4BB1-4D77-AA17-6477FEA581AC}" dt="2023-07-31T16:26:14.197" v="605"/>
          <ac:spMkLst>
            <pc:docMk/>
            <pc:sldMk cId="2235585727" sldId="333"/>
            <ac:spMk id="10" creationId="{EA0A072A-146B-1743-F33B-5EAAE598E6A1}"/>
          </ac:spMkLst>
        </pc:spChg>
        <pc:spChg chg="del">
          <ac:chgData name="Laura Oathout" userId="6ff55ba14486fe89" providerId="LiveId" clId="{5742DF8E-4BB1-4D77-AA17-6477FEA581AC}" dt="2023-07-31T16:26:14.181" v="557"/>
          <ac:spMkLst>
            <pc:docMk/>
            <pc:sldMk cId="2235585727" sldId="333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4.197" v="609"/>
          <ac:spMkLst>
            <pc:docMk/>
            <pc:sldMk cId="2235585727" sldId="333"/>
            <ac:spMk id="21" creationId="{4A3F042B-3092-5F2C-1F24-05C236B90010}"/>
          </ac:spMkLst>
        </pc:spChg>
        <pc:spChg chg="del">
          <ac:chgData name="Laura Oathout" userId="6ff55ba14486fe89" providerId="LiveId" clId="{5742DF8E-4BB1-4D77-AA17-6477FEA581AC}" dt="2023-07-31T16:26:14.181" v="559"/>
          <ac:spMkLst>
            <pc:docMk/>
            <pc:sldMk cId="2235585727" sldId="333"/>
            <ac:spMk id="26" creationId="{A73FC944-8C02-48B6-D1E9-8D1A85FC9762}"/>
          </ac:spMkLst>
        </pc:spChg>
        <pc:spChg chg="del">
          <ac:chgData name="Laura Oathout" userId="6ff55ba14486fe89" providerId="LiveId" clId="{5742DF8E-4BB1-4D77-AA17-6477FEA581AC}" dt="2023-07-31T16:26:14.192" v="579"/>
          <ac:spMkLst>
            <pc:docMk/>
            <pc:sldMk cId="2235585727" sldId="333"/>
            <ac:spMk id="29" creationId="{0FC119E8-CF15-DC89-328C-6B4DBC016BAD}"/>
          </ac:spMkLst>
        </pc:spChg>
        <pc:spChg chg="del">
          <ac:chgData name="Laura Oathout" userId="6ff55ba14486fe89" providerId="LiveId" clId="{5742DF8E-4BB1-4D77-AA17-6477FEA581AC}" dt="2023-07-31T16:26:14.194" v="583"/>
          <ac:spMkLst>
            <pc:docMk/>
            <pc:sldMk cId="2235585727" sldId="333"/>
            <ac:spMk id="31" creationId="{287E5BA2-B5CF-CC31-9984-01B8E018314B}"/>
          </ac:spMkLst>
        </pc:spChg>
        <pc:spChg chg="del">
          <ac:chgData name="Laura Oathout" userId="6ff55ba14486fe89" providerId="LiveId" clId="{5742DF8E-4BB1-4D77-AA17-6477FEA581AC}" dt="2023-07-31T16:26:14.194" v="589"/>
          <ac:spMkLst>
            <pc:docMk/>
            <pc:sldMk cId="2235585727" sldId="333"/>
            <ac:spMk id="32" creationId="{A0515F20-3B49-C8D5-A82E-910159DAC1E8}"/>
          </ac:spMkLst>
        </pc:spChg>
        <pc:spChg chg="del">
          <ac:chgData name="Laura Oathout" userId="6ff55ba14486fe89" providerId="LiveId" clId="{5742DF8E-4BB1-4D77-AA17-6477FEA581AC}" dt="2023-07-31T16:26:14.197" v="591"/>
          <ac:spMkLst>
            <pc:docMk/>
            <pc:sldMk cId="2235585727" sldId="333"/>
            <ac:spMk id="33" creationId="{13392E1F-E261-1831-7B0E-2C911225B20C}"/>
          </ac:spMkLst>
        </pc:spChg>
        <pc:spChg chg="del">
          <ac:chgData name="Laura Oathout" userId="6ff55ba14486fe89" providerId="LiveId" clId="{5742DF8E-4BB1-4D77-AA17-6477FEA581AC}" dt="2023-07-31T16:26:14.197" v="595"/>
          <ac:spMkLst>
            <pc:docMk/>
            <pc:sldMk cId="2235585727" sldId="333"/>
            <ac:spMk id="34" creationId="{20D102D5-6615-3DE7-1C74-700DD3095462}"/>
          </ac:spMkLst>
        </pc:spChg>
        <pc:spChg chg="del">
          <ac:chgData name="Laura Oathout" userId="6ff55ba14486fe89" providerId="LiveId" clId="{5742DF8E-4BB1-4D77-AA17-6477FEA581AC}" dt="2023-07-31T16:26:14.197" v="597"/>
          <ac:spMkLst>
            <pc:docMk/>
            <pc:sldMk cId="2235585727" sldId="333"/>
            <ac:spMk id="35" creationId="{7784D30A-6075-F8D9-C1D7-DE514655D2FF}"/>
          </ac:spMkLst>
        </pc:spChg>
        <pc:spChg chg="del">
          <ac:chgData name="Laura Oathout" userId="6ff55ba14486fe89" providerId="LiveId" clId="{5742DF8E-4BB1-4D77-AA17-6477FEA581AC}" dt="2023-07-31T16:26:14.197" v="599"/>
          <ac:spMkLst>
            <pc:docMk/>
            <pc:sldMk cId="2235585727" sldId="333"/>
            <ac:spMk id="36" creationId="{2F265F72-6DD8-F220-273C-A31FAA41160B}"/>
          </ac:spMkLst>
        </pc:spChg>
        <pc:spChg chg="del">
          <ac:chgData name="Laura Oathout" userId="6ff55ba14486fe89" providerId="LiveId" clId="{5742DF8E-4BB1-4D77-AA17-6477FEA581AC}" dt="2023-07-31T16:26:14.197" v="601"/>
          <ac:spMkLst>
            <pc:docMk/>
            <pc:sldMk cId="2235585727" sldId="333"/>
            <ac:spMk id="37" creationId="{DF21B605-F231-4668-EDF5-696CA9130857}"/>
          </ac:spMkLst>
        </pc:spChg>
        <pc:spChg chg="del">
          <ac:chgData name="Laura Oathout" userId="6ff55ba14486fe89" providerId="LiveId" clId="{5742DF8E-4BB1-4D77-AA17-6477FEA581AC}" dt="2023-07-31T16:26:14.197" v="603"/>
          <ac:spMkLst>
            <pc:docMk/>
            <pc:sldMk cId="2235585727" sldId="333"/>
            <ac:spMk id="38" creationId="{DEC7BFDC-B3F2-77A7-F915-A3CE28332C8E}"/>
          </ac:spMkLst>
        </pc:spChg>
        <pc:grpChg chg="del">
          <ac:chgData name="Laura Oathout" userId="6ff55ba14486fe89" providerId="LiveId" clId="{5742DF8E-4BB1-4D77-AA17-6477FEA581AC}" dt="2023-07-31T16:26:14.197" v="593"/>
          <ac:grpSpMkLst>
            <pc:docMk/>
            <pc:sldMk cId="2235585727" sldId="333"/>
            <ac:grpSpMk id="3" creationId="{DABF059A-E0D2-EA60-F528-94807386BE75}"/>
          </ac:grpSpMkLst>
        </pc:grpChg>
        <pc:grpChg chg="del">
          <ac:chgData name="Laura Oathout" userId="6ff55ba14486fe89" providerId="LiveId" clId="{5742DF8E-4BB1-4D77-AA17-6477FEA581AC}" dt="2023-07-31T16:26:14.188" v="569"/>
          <ac:grpSpMkLst>
            <pc:docMk/>
            <pc:sldMk cId="2235585727" sldId="333"/>
            <ac:grpSpMk id="15" creationId="{F1D4D0BC-58AE-3778-6FD1-5CC33E37604B}"/>
          </ac:grpSpMkLst>
        </pc:grpChg>
        <pc:picChg chg="del">
          <ac:chgData name="Laura Oathout" userId="6ff55ba14486fe89" providerId="LiveId" clId="{5742DF8E-4BB1-4D77-AA17-6477FEA581AC}" dt="2023-07-31T16:26:14.181" v="561"/>
          <ac:picMkLst>
            <pc:docMk/>
            <pc:sldMk cId="2235585727" sldId="333"/>
            <ac:picMk id="7" creationId="{5645881C-20DA-EB04-965A-5218B5AA48EB}"/>
          </ac:picMkLst>
        </pc:picChg>
        <pc:picChg chg="del">
          <ac:chgData name="Laura Oathout" userId="6ff55ba14486fe89" providerId="LiveId" clId="{5742DF8E-4BB1-4D77-AA17-6477FEA581AC}" dt="2023-07-31T16:26:14.197" v="607"/>
          <ac:picMkLst>
            <pc:docMk/>
            <pc:sldMk cId="2235585727" sldId="333"/>
            <ac:picMk id="13" creationId="{E980AA2E-5E93-08B5-8834-9C95D1F902F2}"/>
          </ac:picMkLst>
        </pc:picChg>
        <pc:picChg chg="del">
          <ac:chgData name="Laura Oathout" userId="6ff55ba14486fe89" providerId="LiveId" clId="{5742DF8E-4BB1-4D77-AA17-6477FEA581AC}" dt="2023-07-31T16:26:14.193" v="581"/>
          <ac:picMkLst>
            <pc:docMk/>
            <pc:sldMk cId="2235585727" sldId="333"/>
            <ac:picMk id="14" creationId="{971B3FC2-5950-4F6B-D1A7-B11958D26156}"/>
          </ac:picMkLst>
        </pc:picChg>
        <pc:picChg chg="del">
          <ac:chgData name="Laura Oathout" userId="6ff55ba14486fe89" providerId="LiveId" clId="{5742DF8E-4BB1-4D77-AA17-6477FEA581AC}" dt="2023-07-31T16:26:14.194" v="585"/>
          <ac:picMkLst>
            <pc:docMk/>
            <pc:sldMk cId="2235585727" sldId="333"/>
            <ac:picMk id="18" creationId="{084F72FD-B77A-6C84-EA32-126AB21315A0}"/>
          </ac:picMkLst>
        </pc:picChg>
        <pc:picChg chg="del">
          <ac:chgData name="Laura Oathout" userId="6ff55ba14486fe89" providerId="LiveId" clId="{5742DF8E-4BB1-4D77-AA17-6477FEA581AC}" dt="2023-07-31T16:26:14.194" v="587"/>
          <ac:picMkLst>
            <pc:docMk/>
            <pc:sldMk cId="2235585727" sldId="333"/>
            <ac:picMk id="20" creationId="{001ECDB4-F602-38C8-3973-DF3116DF634E}"/>
          </ac:picMkLst>
        </pc:picChg>
        <pc:picChg chg="del">
          <ac:chgData name="Laura Oathout" userId="6ff55ba14486fe89" providerId="LiveId" clId="{5742DF8E-4BB1-4D77-AA17-6477FEA581AC}" dt="2023-07-31T16:26:14.188" v="571"/>
          <ac:picMkLst>
            <pc:docMk/>
            <pc:sldMk cId="2235585727" sldId="333"/>
            <ac:picMk id="23" creationId="{79B8AA64-36C6-8424-2242-10FA42546216}"/>
          </ac:picMkLst>
        </pc:picChg>
        <pc:picChg chg="del">
          <ac:chgData name="Laura Oathout" userId="6ff55ba14486fe89" providerId="LiveId" clId="{5742DF8E-4BB1-4D77-AA17-6477FEA581AC}" dt="2023-07-31T16:26:14.188" v="573"/>
          <ac:picMkLst>
            <pc:docMk/>
            <pc:sldMk cId="2235585727" sldId="333"/>
            <ac:picMk id="25" creationId="{370F3FCF-1CCC-2642-4568-0B96D1FB15EE}"/>
          </ac:picMkLst>
        </pc:picChg>
        <pc:picChg chg="del">
          <ac:chgData name="Laura Oathout" userId="6ff55ba14486fe89" providerId="LiveId" clId="{5742DF8E-4BB1-4D77-AA17-6477FEA581AC}" dt="2023-07-31T16:26:14.188" v="575"/>
          <ac:picMkLst>
            <pc:docMk/>
            <pc:sldMk cId="2235585727" sldId="333"/>
            <ac:picMk id="27" creationId="{8CA1F2EC-5CC2-58B4-0EAD-89E55E4A4B6B}"/>
          </ac:picMkLst>
        </pc:picChg>
        <pc:picChg chg="del">
          <ac:chgData name="Laura Oathout" userId="6ff55ba14486fe89" providerId="LiveId" clId="{5742DF8E-4BB1-4D77-AA17-6477FEA581AC}" dt="2023-07-31T16:26:14.188" v="577"/>
          <ac:picMkLst>
            <pc:docMk/>
            <pc:sldMk cId="2235585727" sldId="333"/>
            <ac:picMk id="28" creationId="{B149E0AF-81F5-3864-B02A-473173A0CF70}"/>
          </ac:picMkLst>
        </pc:picChg>
        <pc:picChg chg="del">
          <ac:chgData name="Laura Oathout" userId="6ff55ba14486fe89" providerId="LiveId" clId="{5742DF8E-4BB1-4D77-AA17-6477FEA581AC}" dt="2023-07-31T16:26:14.181" v="563"/>
          <ac:picMkLst>
            <pc:docMk/>
            <pc:sldMk cId="2235585727" sldId="333"/>
            <ac:picMk id="39" creationId="{07D79388-C5AE-4B9E-185F-C4431B2FBBEE}"/>
          </ac:picMkLst>
        </pc:picChg>
      </pc:sldChg>
      <pc:sldChg chg="delSp mod setBg">
        <pc:chgData name="Laura Oathout" userId="6ff55ba14486fe89" providerId="LiveId" clId="{5742DF8E-4BB1-4D77-AA17-6477FEA581AC}" dt="2023-07-31T16:26:14.339" v="709"/>
        <pc:sldMkLst>
          <pc:docMk/>
          <pc:sldMk cId="743074116" sldId="334"/>
        </pc:sldMkLst>
        <pc:spChg chg="del">
          <ac:chgData name="Laura Oathout" userId="6ff55ba14486fe89" providerId="LiveId" clId="{5742DF8E-4BB1-4D77-AA17-6477FEA581AC}" dt="2023-07-31T16:26:14.307" v="689"/>
          <ac:spMkLst>
            <pc:docMk/>
            <pc:sldMk cId="743074116" sldId="334"/>
            <ac:spMk id="2" creationId="{50EA9D1D-CE28-8D56-9942-80E19ECA3DF9}"/>
          </ac:spMkLst>
        </pc:spChg>
        <pc:spChg chg="del">
          <ac:chgData name="Laura Oathout" userId="6ff55ba14486fe89" providerId="LiveId" clId="{5742DF8E-4BB1-4D77-AA17-6477FEA581AC}" dt="2023-07-31T16:26:14.307" v="701"/>
          <ac:spMkLst>
            <pc:docMk/>
            <pc:sldMk cId="743074116" sldId="334"/>
            <ac:spMk id="6" creationId="{3B3AE501-0505-B709-0FE5-996C81E17AD3}"/>
          </ac:spMkLst>
        </pc:spChg>
        <pc:spChg chg="del">
          <ac:chgData name="Laura Oathout" userId="6ff55ba14486fe89" providerId="LiveId" clId="{5742DF8E-4BB1-4D77-AA17-6477FEA581AC}" dt="2023-07-31T16:26:14.307" v="693"/>
          <ac:spMkLst>
            <pc:docMk/>
            <pc:sldMk cId="743074116" sldId="334"/>
            <ac:spMk id="7" creationId="{AAA9638C-2DA1-B58C-3D92-E4CE2F5099E8}"/>
          </ac:spMkLst>
        </pc:spChg>
        <pc:spChg chg="del">
          <ac:chgData name="Laura Oathout" userId="6ff55ba14486fe89" providerId="LiveId" clId="{5742DF8E-4BB1-4D77-AA17-6477FEA581AC}" dt="2023-07-31T16:26:14.307" v="707"/>
          <ac:spMkLst>
            <pc:docMk/>
            <pc:sldMk cId="743074116" sldId="334"/>
            <ac:spMk id="12" creationId="{72451E92-839C-7CB0-5937-A4A9D0A6AB04}"/>
          </ac:spMkLst>
        </pc:spChg>
        <pc:spChg chg="del">
          <ac:chgData name="Laura Oathout" userId="6ff55ba14486fe89" providerId="LiveId" clId="{5742DF8E-4BB1-4D77-AA17-6477FEA581AC}" dt="2023-07-31T16:26:14.307" v="691"/>
          <ac:spMkLst>
            <pc:docMk/>
            <pc:sldMk cId="743074116" sldId="334"/>
            <ac:spMk id="27" creationId="{F729C10A-68E6-B810-65D2-3F1D9E7F888F}"/>
          </ac:spMkLst>
        </pc:spChg>
        <pc:spChg chg="del">
          <ac:chgData name="Laura Oathout" userId="6ff55ba14486fe89" providerId="LiveId" clId="{5742DF8E-4BB1-4D77-AA17-6477FEA581AC}" dt="2023-07-31T16:26:14.307" v="695"/>
          <ac:spMkLst>
            <pc:docMk/>
            <pc:sldMk cId="743074116" sldId="334"/>
            <ac:spMk id="28" creationId="{51469394-C579-AAB9-F9C9-11E43C042184}"/>
          </ac:spMkLst>
        </pc:spChg>
        <pc:picChg chg="del">
          <ac:chgData name="Laura Oathout" userId="6ff55ba14486fe89" providerId="LiveId" clId="{5742DF8E-4BB1-4D77-AA17-6477FEA581AC}" dt="2023-07-31T16:26:14.307" v="697"/>
          <ac:picMkLst>
            <pc:docMk/>
            <pc:sldMk cId="743074116" sldId="334"/>
            <ac:picMk id="5" creationId="{876FB629-99C2-2F3C-1095-91DC58EA9074}"/>
          </ac:picMkLst>
        </pc:picChg>
        <pc:picChg chg="del">
          <ac:chgData name="Laura Oathout" userId="6ff55ba14486fe89" providerId="LiveId" clId="{5742DF8E-4BB1-4D77-AA17-6477FEA581AC}" dt="2023-07-31T16:26:14.307" v="699"/>
          <ac:picMkLst>
            <pc:docMk/>
            <pc:sldMk cId="743074116" sldId="334"/>
            <ac:picMk id="8" creationId="{5B0DC60A-FF6C-7CAD-5ADF-5DAAF011F000}"/>
          </ac:picMkLst>
        </pc:picChg>
        <pc:picChg chg="del">
          <ac:chgData name="Laura Oathout" userId="6ff55ba14486fe89" providerId="LiveId" clId="{5742DF8E-4BB1-4D77-AA17-6477FEA581AC}" dt="2023-07-31T16:26:14.307" v="705"/>
          <ac:picMkLst>
            <pc:docMk/>
            <pc:sldMk cId="743074116" sldId="334"/>
            <ac:picMk id="9" creationId="{13927FAD-D226-FC7C-5D37-CD64E9A76FF7}"/>
          </ac:picMkLst>
        </pc:picChg>
        <pc:picChg chg="del">
          <ac:chgData name="Laura Oathout" userId="6ff55ba14486fe89" providerId="LiveId" clId="{5742DF8E-4BB1-4D77-AA17-6477FEA581AC}" dt="2023-07-31T16:26:14.307" v="703"/>
          <ac:picMkLst>
            <pc:docMk/>
            <pc:sldMk cId="743074116" sldId="334"/>
            <ac:picMk id="11" creationId="{124EDC0E-B695-CC6A-440E-5C7378D67E66}"/>
          </ac:picMkLst>
        </pc:picChg>
      </pc:sldChg>
      <pc:sldChg chg="delSp mod setBg">
        <pc:chgData name="Laura Oathout" userId="6ff55ba14486fe89" providerId="LiveId" clId="{5742DF8E-4BB1-4D77-AA17-6477FEA581AC}" dt="2023-07-31T16:26:14.370" v="731"/>
        <pc:sldMkLst>
          <pc:docMk/>
          <pc:sldMk cId="3516103939" sldId="335"/>
        </pc:sldMkLst>
        <pc:spChg chg="del">
          <ac:chgData name="Laura Oathout" userId="6ff55ba14486fe89" providerId="LiveId" clId="{5742DF8E-4BB1-4D77-AA17-6477FEA581AC}" dt="2023-07-31T16:26:14.339" v="711"/>
          <ac:spMkLst>
            <pc:docMk/>
            <pc:sldMk cId="3516103939" sldId="335"/>
            <ac:spMk id="2" creationId="{50EA9D1D-CE28-8D56-9942-80E19ECA3DF9}"/>
          </ac:spMkLst>
        </pc:spChg>
        <pc:spChg chg="del">
          <ac:chgData name="Laura Oathout" userId="6ff55ba14486fe89" providerId="LiveId" clId="{5742DF8E-4BB1-4D77-AA17-6477FEA581AC}" dt="2023-07-31T16:26:14.350" v="723"/>
          <ac:spMkLst>
            <pc:docMk/>
            <pc:sldMk cId="3516103939" sldId="335"/>
            <ac:spMk id="6" creationId="{3B3AE501-0505-B709-0FE5-996C81E17AD3}"/>
          </ac:spMkLst>
        </pc:spChg>
        <pc:spChg chg="del">
          <ac:chgData name="Laura Oathout" userId="6ff55ba14486fe89" providerId="LiveId" clId="{5742DF8E-4BB1-4D77-AA17-6477FEA581AC}" dt="2023-07-31T16:26:14.346" v="715"/>
          <ac:spMkLst>
            <pc:docMk/>
            <pc:sldMk cId="3516103939" sldId="335"/>
            <ac:spMk id="7" creationId="{AAA9638C-2DA1-B58C-3D92-E4CE2F5099E8}"/>
          </ac:spMkLst>
        </pc:spChg>
        <pc:spChg chg="del">
          <ac:chgData name="Laura Oathout" userId="6ff55ba14486fe89" providerId="LiveId" clId="{5742DF8E-4BB1-4D77-AA17-6477FEA581AC}" dt="2023-07-31T16:26:14.353" v="729"/>
          <ac:spMkLst>
            <pc:docMk/>
            <pc:sldMk cId="3516103939" sldId="335"/>
            <ac:spMk id="14" creationId="{562C71E7-449D-6B2B-291A-DDBCAECAB15B}"/>
          </ac:spMkLst>
        </pc:spChg>
        <pc:spChg chg="del">
          <ac:chgData name="Laura Oathout" userId="6ff55ba14486fe89" providerId="LiveId" clId="{5742DF8E-4BB1-4D77-AA17-6477FEA581AC}" dt="2023-07-31T16:26:14.346" v="713"/>
          <ac:spMkLst>
            <pc:docMk/>
            <pc:sldMk cId="3516103939" sldId="335"/>
            <ac:spMk id="27" creationId="{F729C10A-68E6-B810-65D2-3F1D9E7F888F}"/>
          </ac:spMkLst>
        </pc:spChg>
        <pc:spChg chg="del">
          <ac:chgData name="Laura Oathout" userId="6ff55ba14486fe89" providerId="LiveId" clId="{5742DF8E-4BB1-4D77-AA17-6477FEA581AC}" dt="2023-07-31T16:26:14.346" v="717"/>
          <ac:spMkLst>
            <pc:docMk/>
            <pc:sldMk cId="3516103939" sldId="335"/>
            <ac:spMk id="28" creationId="{51469394-C579-AAB9-F9C9-11E43C042184}"/>
          </ac:spMkLst>
        </pc:spChg>
        <pc:picChg chg="del">
          <ac:chgData name="Laura Oathout" userId="6ff55ba14486fe89" providerId="LiveId" clId="{5742DF8E-4BB1-4D77-AA17-6477FEA581AC}" dt="2023-07-31T16:26:14.346" v="719"/>
          <ac:picMkLst>
            <pc:docMk/>
            <pc:sldMk cId="3516103939" sldId="335"/>
            <ac:picMk id="5" creationId="{876FB629-99C2-2F3C-1095-91DC58EA9074}"/>
          </ac:picMkLst>
        </pc:picChg>
        <pc:picChg chg="del">
          <ac:chgData name="Laura Oathout" userId="6ff55ba14486fe89" providerId="LiveId" clId="{5742DF8E-4BB1-4D77-AA17-6477FEA581AC}" dt="2023-07-31T16:26:14.350" v="721"/>
          <ac:picMkLst>
            <pc:docMk/>
            <pc:sldMk cId="3516103939" sldId="335"/>
            <ac:picMk id="8" creationId="{5B0DC60A-FF6C-7CAD-5ADF-5DAAF011F000}"/>
          </ac:picMkLst>
        </pc:picChg>
        <pc:picChg chg="del">
          <ac:chgData name="Laura Oathout" userId="6ff55ba14486fe89" providerId="LiveId" clId="{5742DF8E-4BB1-4D77-AA17-6477FEA581AC}" dt="2023-07-31T16:26:14.352" v="725"/>
          <ac:picMkLst>
            <pc:docMk/>
            <pc:sldMk cId="3516103939" sldId="335"/>
            <ac:picMk id="10" creationId="{CEAA8AD3-91FD-EE26-06FC-684B268927D8}"/>
          </ac:picMkLst>
        </pc:picChg>
        <pc:picChg chg="del">
          <ac:chgData name="Laura Oathout" userId="6ff55ba14486fe89" providerId="LiveId" clId="{5742DF8E-4BB1-4D77-AA17-6477FEA581AC}" dt="2023-07-31T16:26:14.352" v="727"/>
          <ac:picMkLst>
            <pc:docMk/>
            <pc:sldMk cId="3516103939" sldId="335"/>
            <ac:picMk id="13" creationId="{B96E6543-92EB-EDF8-2EE0-027588BB00E8}"/>
          </ac:picMkLst>
        </pc:picChg>
      </pc:sldChg>
      <pc:sldChg chg="delSp mod setBg">
        <pc:chgData name="Laura Oathout" userId="6ff55ba14486fe89" providerId="LiveId" clId="{5742DF8E-4BB1-4D77-AA17-6477FEA581AC}" dt="2023-07-31T16:26:14.014" v="463"/>
        <pc:sldMkLst>
          <pc:docMk/>
          <pc:sldMk cId="1481343248" sldId="336"/>
        </pc:sldMkLst>
        <pc:spChg chg="del">
          <ac:chgData name="Laura Oathout" userId="6ff55ba14486fe89" providerId="LiveId" clId="{5742DF8E-4BB1-4D77-AA17-6477FEA581AC}" dt="2023-07-31T16:26:13.976" v="437"/>
          <ac:spMkLst>
            <pc:docMk/>
            <pc:sldMk cId="1481343248" sldId="336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3.982" v="445"/>
          <ac:spMkLst>
            <pc:docMk/>
            <pc:sldMk cId="1481343248" sldId="336"/>
            <ac:spMk id="6" creationId="{813A701E-2879-61DB-0E4A-9759208B6201}"/>
          </ac:spMkLst>
        </pc:spChg>
        <pc:spChg chg="del">
          <ac:chgData name="Laura Oathout" userId="6ff55ba14486fe89" providerId="LiveId" clId="{5742DF8E-4BB1-4D77-AA17-6477FEA581AC}" dt="2023-07-31T16:26:13.984" v="447"/>
          <ac:spMkLst>
            <pc:docMk/>
            <pc:sldMk cId="1481343248" sldId="336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3.980" v="441"/>
          <ac:spMkLst>
            <pc:docMk/>
            <pc:sldMk cId="1481343248" sldId="336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3.982" v="443"/>
          <ac:spMkLst>
            <pc:docMk/>
            <pc:sldMk cId="1481343248" sldId="336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3.991" v="461"/>
          <ac:picMkLst>
            <pc:docMk/>
            <pc:sldMk cId="1481343248" sldId="336"/>
            <ac:picMk id="4" creationId="{332524ED-E699-403E-D953-AE31F72A5455}"/>
          </ac:picMkLst>
        </pc:picChg>
        <pc:picChg chg="del">
          <ac:chgData name="Laura Oathout" userId="6ff55ba14486fe89" providerId="LiveId" clId="{5742DF8E-4BB1-4D77-AA17-6477FEA581AC}" dt="2023-07-31T16:26:13.979" v="439"/>
          <ac:picMkLst>
            <pc:docMk/>
            <pc:sldMk cId="1481343248" sldId="336"/>
            <ac:picMk id="9" creationId="{8ECB6492-0C5E-ADDD-C6D7-CC9D27EF54FD}"/>
          </ac:picMkLst>
        </pc:picChg>
        <pc:picChg chg="del">
          <ac:chgData name="Laura Oathout" userId="6ff55ba14486fe89" providerId="LiveId" clId="{5742DF8E-4BB1-4D77-AA17-6477FEA581AC}" dt="2023-07-31T16:26:13.984" v="449"/>
          <ac:picMkLst>
            <pc:docMk/>
            <pc:sldMk cId="1481343248" sldId="336"/>
            <ac:picMk id="13" creationId="{71B7F893-28BD-B4F4-5AB6-2EE68A56D47D}"/>
          </ac:picMkLst>
        </pc:picChg>
        <pc:picChg chg="del">
          <ac:chgData name="Laura Oathout" userId="6ff55ba14486fe89" providerId="LiveId" clId="{5742DF8E-4BB1-4D77-AA17-6477FEA581AC}" dt="2023-07-31T16:26:13.985" v="451"/>
          <ac:picMkLst>
            <pc:docMk/>
            <pc:sldMk cId="1481343248" sldId="336"/>
            <ac:picMk id="15" creationId="{3ABDEF54-4ECB-2872-C361-BC04471C9A5E}"/>
          </ac:picMkLst>
        </pc:picChg>
        <pc:picChg chg="del">
          <ac:chgData name="Laura Oathout" userId="6ff55ba14486fe89" providerId="LiveId" clId="{5742DF8E-4BB1-4D77-AA17-6477FEA581AC}" dt="2023-07-31T16:26:13.986" v="453"/>
          <ac:picMkLst>
            <pc:docMk/>
            <pc:sldMk cId="1481343248" sldId="336"/>
            <ac:picMk id="16" creationId="{90AE72AE-56BF-14ED-894A-6749E71A9FEE}"/>
          </ac:picMkLst>
        </pc:picChg>
        <pc:picChg chg="del">
          <ac:chgData name="Laura Oathout" userId="6ff55ba14486fe89" providerId="LiveId" clId="{5742DF8E-4BB1-4D77-AA17-6477FEA581AC}" dt="2023-07-31T16:26:13.988" v="455"/>
          <ac:picMkLst>
            <pc:docMk/>
            <pc:sldMk cId="1481343248" sldId="336"/>
            <ac:picMk id="18" creationId="{5918CD07-B758-8527-A6E1-241561D74BD2}"/>
          </ac:picMkLst>
        </pc:picChg>
        <pc:picChg chg="del">
          <ac:chgData name="Laura Oathout" userId="6ff55ba14486fe89" providerId="LiveId" clId="{5742DF8E-4BB1-4D77-AA17-6477FEA581AC}" dt="2023-07-31T16:26:13.988" v="457"/>
          <ac:picMkLst>
            <pc:docMk/>
            <pc:sldMk cId="1481343248" sldId="336"/>
            <ac:picMk id="21" creationId="{42823F8D-FB38-5DEF-6104-E93787188610}"/>
          </ac:picMkLst>
        </pc:picChg>
        <pc:picChg chg="del">
          <ac:chgData name="Laura Oathout" userId="6ff55ba14486fe89" providerId="LiveId" clId="{5742DF8E-4BB1-4D77-AA17-6477FEA581AC}" dt="2023-07-31T16:26:13.988" v="459"/>
          <ac:picMkLst>
            <pc:docMk/>
            <pc:sldMk cId="1481343248" sldId="336"/>
            <ac:picMk id="23" creationId="{DAC59997-AD79-4192-AF37-B7170D766E3A}"/>
          </ac:picMkLst>
        </pc:picChg>
      </pc:sldChg>
      <pc:sldChg chg="delSp mod setBg">
        <pc:chgData name="Laura Oathout" userId="6ff55ba14486fe89" providerId="LiveId" clId="{5742DF8E-4BB1-4D77-AA17-6477FEA581AC}" dt="2023-07-31T16:26:14.042" v="481"/>
        <pc:sldMkLst>
          <pc:docMk/>
          <pc:sldMk cId="759421966" sldId="337"/>
        </pc:sldMkLst>
        <pc:spChg chg="del">
          <ac:chgData name="Laura Oathout" userId="6ff55ba14486fe89" providerId="LiveId" clId="{5742DF8E-4BB1-4D77-AA17-6477FEA581AC}" dt="2023-07-31T16:26:14.014" v="465"/>
          <ac:spMkLst>
            <pc:docMk/>
            <pc:sldMk cId="759421966" sldId="337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4.024" v="473"/>
          <ac:spMkLst>
            <pc:docMk/>
            <pc:sldMk cId="759421966" sldId="337"/>
            <ac:spMk id="6" creationId="{813A701E-2879-61DB-0E4A-9759208B6201}"/>
          </ac:spMkLst>
        </pc:spChg>
        <pc:spChg chg="del">
          <ac:chgData name="Laura Oathout" userId="6ff55ba14486fe89" providerId="LiveId" clId="{5742DF8E-4BB1-4D77-AA17-6477FEA581AC}" dt="2023-07-31T16:26:14.026" v="475"/>
          <ac:spMkLst>
            <pc:docMk/>
            <pc:sldMk cId="759421966" sldId="337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4.014" v="469"/>
          <ac:spMkLst>
            <pc:docMk/>
            <pc:sldMk cId="759421966" sldId="337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4.022" v="471"/>
          <ac:spMkLst>
            <pc:docMk/>
            <pc:sldMk cId="759421966" sldId="337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4.014" v="467"/>
          <ac:picMkLst>
            <pc:docMk/>
            <pc:sldMk cId="759421966" sldId="337"/>
            <ac:picMk id="9" creationId="{8ECB6492-0C5E-ADDD-C6D7-CC9D27EF54FD}"/>
          </ac:picMkLst>
        </pc:picChg>
        <pc:picChg chg="del">
          <ac:chgData name="Laura Oathout" userId="6ff55ba14486fe89" providerId="LiveId" clId="{5742DF8E-4BB1-4D77-AA17-6477FEA581AC}" dt="2023-07-31T16:26:14.029" v="479"/>
          <ac:picMkLst>
            <pc:docMk/>
            <pc:sldMk cId="759421966" sldId="337"/>
            <ac:picMk id="11" creationId="{2532F775-22F8-EA54-6B2A-E31613F5621D}"/>
          </ac:picMkLst>
        </pc:picChg>
        <pc:picChg chg="del">
          <ac:chgData name="Laura Oathout" userId="6ff55ba14486fe89" providerId="LiveId" clId="{5742DF8E-4BB1-4D77-AA17-6477FEA581AC}" dt="2023-07-31T16:26:14.027" v="477"/>
          <ac:picMkLst>
            <pc:docMk/>
            <pc:sldMk cId="759421966" sldId="337"/>
            <ac:picMk id="17" creationId="{56CA3EAF-BD88-F852-027A-E16EDDEE9C1B}"/>
          </ac:picMkLst>
        </pc:picChg>
      </pc:sldChg>
      <pc:sldChg chg="delSp mod setBg">
        <pc:chgData name="Laura Oathout" userId="6ff55ba14486fe89" providerId="LiveId" clId="{5742DF8E-4BB1-4D77-AA17-6477FEA581AC}" dt="2023-07-31T16:26:14.070" v="499"/>
        <pc:sldMkLst>
          <pc:docMk/>
          <pc:sldMk cId="2453567053" sldId="338"/>
        </pc:sldMkLst>
        <pc:spChg chg="del">
          <ac:chgData name="Laura Oathout" userId="6ff55ba14486fe89" providerId="LiveId" clId="{5742DF8E-4BB1-4D77-AA17-6477FEA581AC}" dt="2023-07-31T16:26:14.042" v="483"/>
          <ac:spMkLst>
            <pc:docMk/>
            <pc:sldMk cId="2453567053" sldId="338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4.056" v="491"/>
          <ac:spMkLst>
            <pc:docMk/>
            <pc:sldMk cId="2453567053" sldId="338"/>
            <ac:spMk id="6" creationId="{813A701E-2879-61DB-0E4A-9759208B6201}"/>
          </ac:spMkLst>
        </pc:spChg>
        <pc:spChg chg="del">
          <ac:chgData name="Laura Oathout" userId="6ff55ba14486fe89" providerId="LiveId" clId="{5742DF8E-4BB1-4D77-AA17-6477FEA581AC}" dt="2023-07-31T16:26:14.056" v="493"/>
          <ac:spMkLst>
            <pc:docMk/>
            <pc:sldMk cId="2453567053" sldId="338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4.054" v="487"/>
          <ac:spMkLst>
            <pc:docMk/>
            <pc:sldMk cId="2453567053" sldId="338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4.056" v="489"/>
          <ac:spMkLst>
            <pc:docMk/>
            <pc:sldMk cId="2453567053" sldId="338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4.056" v="495"/>
          <ac:picMkLst>
            <pc:docMk/>
            <pc:sldMk cId="2453567053" sldId="338"/>
            <ac:picMk id="5" creationId="{61BE5C75-1111-AC23-E35B-7A68C7AE0AA6}"/>
          </ac:picMkLst>
        </pc:picChg>
        <pc:picChg chg="del">
          <ac:chgData name="Laura Oathout" userId="6ff55ba14486fe89" providerId="LiveId" clId="{5742DF8E-4BB1-4D77-AA17-6477FEA581AC}" dt="2023-07-31T16:26:14.056" v="497"/>
          <ac:picMkLst>
            <pc:docMk/>
            <pc:sldMk cId="2453567053" sldId="338"/>
            <ac:picMk id="7" creationId="{E416EE7B-2945-0482-0ED7-A50BDCB0783D}"/>
          </ac:picMkLst>
        </pc:picChg>
        <pc:picChg chg="del">
          <ac:chgData name="Laura Oathout" userId="6ff55ba14486fe89" providerId="LiveId" clId="{5742DF8E-4BB1-4D77-AA17-6477FEA581AC}" dt="2023-07-31T16:26:14.054" v="485"/>
          <ac:picMkLst>
            <pc:docMk/>
            <pc:sldMk cId="2453567053" sldId="338"/>
            <ac:picMk id="9" creationId="{8ECB6492-0C5E-ADDD-C6D7-CC9D27EF54FD}"/>
          </ac:picMkLst>
        </pc:picChg>
      </pc:sldChg>
      <pc:sldChg chg="delSp mod setBg">
        <pc:chgData name="Laura Oathout" userId="6ff55ba14486fe89" providerId="LiveId" clId="{5742DF8E-4BB1-4D77-AA17-6477FEA581AC}" dt="2023-07-31T16:26:14.102" v="517"/>
        <pc:sldMkLst>
          <pc:docMk/>
          <pc:sldMk cId="543514651" sldId="339"/>
        </pc:sldMkLst>
        <pc:spChg chg="del">
          <ac:chgData name="Laura Oathout" userId="6ff55ba14486fe89" providerId="LiveId" clId="{5742DF8E-4BB1-4D77-AA17-6477FEA581AC}" dt="2023-07-31T16:26:14.070" v="501"/>
          <ac:spMkLst>
            <pc:docMk/>
            <pc:sldMk cId="543514651" sldId="339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4.086" v="509"/>
          <ac:spMkLst>
            <pc:docMk/>
            <pc:sldMk cId="543514651" sldId="339"/>
            <ac:spMk id="6" creationId="{813A701E-2879-61DB-0E4A-9759208B6201}"/>
          </ac:spMkLst>
        </pc:spChg>
        <pc:spChg chg="del">
          <ac:chgData name="Laura Oathout" userId="6ff55ba14486fe89" providerId="LiveId" clId="{5742DF8E-4BB1-4D77-AA17-6477FEA581AC}" dt="2023-07-31T16:26:14.086" v="511"/>
          <ac:spMkLst>
            <pc:docMk/>
            <pc:sldMk cId="543514651" sldId="339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4.070" v="505"/>
          <ac:spMkLst>
            <pc:docMk/>
            <pc:sldMk cId="543514651" sldId="339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4.086" v="507"/>
          <ac:spMkLst>
            <pc:docMk/>
            <pc:sldMk cId="543514651" sldId="339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4.070" v="503"/>
          <ac:picMkLst>
            <pc:docMk/>
            <pc:sldMk cId="543514651" sldId="339"/>
            <ac:picMk id="9" creationId="{8ECB6492-0C5E-ADDD-C6D7-CC9D27EF54FD}"/>
          </ac:picMkLst>
        </pc:picChg>
        <pc:picChg chg="del">
          <ac:chgData name="Laura Oathout" userId="6ff55ba14486fe89" providerId="LiveId" clId="{5742DF8E-4BB1-4D77-AA17-6477FEA581AC}" dt="2023-07-31T16:26:14.086" v="515"/>
          <ac:picMkLst>
            <pc:docMk/>
            <pc:sldMk cId="543514651" sldId="339"/>
            <ac:picMk id="10" creationId="{B244AAE2-E840-D848-95BD-D74AE6D6762E}"/>
          </ac:picMkLst>
        </pc:picChg>
        <pc:picChg chg="del">
          <ac:chgData name="Laura Oathout" userId="6ff55ba14486fe89" providerId="LiveId" clId="{5742DF8E-4BB1-4D77-AA17-6477FEA581AC}" dt="2023-07-31T16:26:14.086" v="513"/>
          <ac:picMkLst>
            <pc:docMk/>
            <pc:sldMk cId="543514651" sldId="339"/>
            <ac:picMk id="11" creationId="{51632CC5-B284-C903-72F7-61C92694A692}"/>
          </ac:picMkLst>
        </pc:picChg>
      </pc:sldChg>
      <pc:sldChg chg="delSp mod setBg">
        <pc:chgData name="Laura Oathout" userId="6ff55ba14486fe89" providerId="LiveId" clId="{5742DF8E-4BB1-4D77-AA17-6477FEA581AC}" dt="2023-07-31T16:26:14.134" v="535"/>
        <pc:sldMkLst>
          <pc:docMk/>
          <pc:sldMk cId="3120567406" sldId="340"/>
        </pc:sldMkLst>
        <pc:spChg chg="del">
          <ac:chgData name="Laura Oathout" userId="6ff55ba14486fe89" providerId="LiveId" clId="{5742DF8E-4BB1-4D77-AA17-6477FEA581AC}" dt="2023-07-31T16:26:14.102" v="519"/>
          <ac:spMkLst>
            <pc:docMk/>
            <pc:sldMk cId="3120567406" sldId="340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4.118" v="527"/>
          <ac:spMkLst>
            <pc:docMk/>
            <pc:sldMk cId="3120567406" sldId="340"/>
            <ac:spMk id="6" creationId="{813A701E-2879-61DB-0E4A-9759208B6201}"/>
          </ac:spMkLst>
        </pc:spChg>
        <pc:spChg chg="del">
          <ac:chgData name="Laura Oathout" userId="6ff55ba14486fe89" providerId="LiveId" clId="{5742DF8E-4BB1-4D77-AA17-6477FEA581AC}" dt="2023-07-31T16:26:14.118" v="529"/>
          <ac:spMkLst>
            <pc:docMk/>
            <pc:sldMk cId="3120567406" sldId="340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4.118" v="523"/>
          <ac:spMkLst>
            <pc:docMk/>
            <pc:sldMk cId="3120567406" sldId="340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4.118" v="525"/>
          <ac:spMkLst>
            <pc:docMk/>
            <pc:sldMk cId="3120567406" sldId="340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4.118" v="533"/>
          <ac:picMkLst>
            <pc:docMk/>
            <pc:sldMk cId="3120567406" sldId="340"/>
            <ac:picMk id="5" creationId="{E1DF528E-D2EC-20CE-E434-3476F1DBFB00}"/>
          </ac:picMkLst>
        </pc:picChg>
        <pc:picChg chg="del">
          <ac:chgData name="Laura Oathout" userId="6ff55ba14486fe89" providerId="LiveId" clId="{5742DF8E-4BB1-4D77-AA17-6477FEA581AC}" dt="2023-07-31T16:26:14.118" v="531"/>
          <ac:picMkLst>
            <pc:docMk/>
            <pc:sldMk cId="3120567406" sldId="340"/>
            <ac:picMk id="8" creationId="{068C538E-9E6B-EC98-C27D-1002CD9D3FB4}"/>
          </ac:picMkLst>
        </pc:picChg>
        <pc:picChg chg="del">
          <ac:chgData name="Laura Oathout" userId="6ff55ba14486fe89" providerId="LiveId" clId="{5742DF8E-4BB1-4D77-AA17-6477FEA581AC}" dt="2023-07-31T16:26:14.118" v="521"/>
          <ac:picMkLst>
            <pc:docMk/>
            <pc:sldMk cId="3120567406" sldId="340"/>
            <ac:picMk id="9" creationId="{8ECB6492-0C5E-ADDD-C6D7-CC9D27EF54FD}"/>
          </ac:picMkLst>
        </pc:picChg>
      </pc:sldChg>
      <pc:sldChg chg="delSp mod setBg">
        <pc:chgData name="Laura Oathout" userId="6ff55ba14486fe89" providerId="LiveId" clId="{5742DF8E-4BB1-4D77-AA17-6477FEA581AC}" dt="2023-07-31T16:26:14.168" v="553"/>
        <pc:sldMkLst>
          <pc:docMk/>
          <pc:sldMk cId="2778662294" sldId="341"/>
        </pc:sldMkLst>
        <pc:spChg chg="del">
          <ac:chgData name="Laura Oathout" userId="6ff55ba14486fe89" providerId="LiveId" clId="{5742DF8E-4BB1-4D77-AA17-6477FEA581AC}" dt="2023-07-31T16:26:14.134" v="537"/>
          <ac:spMkLst>
            <pc:docMk/>
            <pc:sldMk cId="2778662294" sldId="341"/>
            <ac:spMk id="2" creationId="{95033F3E-FE53-8DB1-00F1-AD6863E705AE}"/>
          </ac:spMkLst>
        </pc:spChg>
        <pc:spChg chg="del">
          <ac:chgData name="Laura Oathout" userId="6ff55ba14486fe89" providerId="LiveId" clId="{5742DF8E-4BB1-4D77-AA17-6477FEA581AC}" dt="2023-07-31T16:26:14.150" v="545"/>
          <ac:spMkLst>
            <pc:docMk/>
            <pc:sldMk cId="2778662294" sldId="341"/>
            <ac:spMk id="6" creationId="{813A701E-2879-61DB-0E4A-9759208B6201}"/>
          </ac:spMkLst>
        </pc:spChg>
        <pc:spChg chg="del">
          <ac:chgData name="Laura Oathout" userId="6ff55ba14486fe89" providerId="LiveId" clId="{5742DF8E-4BB1-4D77-AA17-6477FEA581AC}" dt="2023-07-31T16:26:14.150" v="547"/>
          <ac:spMkLst>
            <pc:docMk/>
            <pc:sldMk cId="2778662294" sldId="341"/>
            <ac:spMk id="14" creationId="{9D504B1C-864D-9002-96DE-17766E679533}"/>
          </ac:spMkLst>
        </pc:spChg>
        <pc:spChg chg="del">
          <ac:chgData name="Laura Oathout" userId="6ff55ba14486fe89" providerId="LiveId" clId="{5742DF8E-4BB1-4D77-AA17-6477FEA581AC}" dt="2023-07-31T16:26:14.150" v="541"/>
          <ac:spMkLst>
            <pc:docMk/>
            <pc:sldMk cId="2778662294" sldId="341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4.150" v="543"/>
          <ac:spMkLst>
            <pc:docMk/>
            <pc:sldMk cId="2778662294" sldId="341"/>
            <ac:spMk id="26" creationId="{A73FC944-8C02-48B6-D1E9-8D1A85FC9762}"/>
          </ac:spMkLst>
        </pc:spChg>
        <pc:picChg chg="del">
          <ac:chgData name="Laura Oathout" userId="6ff55ba14486fe89" providerId="LiveId" clId="{5742DF8E-4BB1-4D77-AA17-6477FEA581AC}" dt="2023-07-31T16:26:14.156" v="551"/>
          <ac:picMkLst>
            <pc:docMk/>
            <pc:sldMk cId="2778662294" sldId="341"/>
            <ac:picMk id="4" creationId="{30301210-92ED-EF0D-31F9-81980CC15859}"/>
          </ac:picMkLst>
        </pc:picChg>
        <pc:picChg chg="del">
          <ac:chgData name="Laura Oathout" userId="6ff55ba14486fe89" providerId="LiveId" clId="{5742DF8E-4BB1-4D77-AA17-6477FEA581AC}" dt="2023-07-31T16:26:14.150" v="549"/>
          <ac:picMkLst>
            <pc:docMk/>
            <pc:sldMk cId="2778662294" sldId="341"/>
            <ac:picMk id="7" creationId="{64C06400-ADF6-E7A6-8E8B-C50676915AA8}"/>
          </ac:picMkLst>
        </pc:picChg>
        <pc:picChg chg="del">
          <ac:chgData name="Laura Oathout" userId="6ff55ba14486fe89" providerId="LiveId" clId="{5742DF8E-4BB1-4D77-AA17-6477FEA581AC}" dt="2023-07-31T16:26:14.150" v="539"/>
          <ac:picMkLst>
            <pc:docMk/>
            <pc:sldMk cId="2778662294" sldId="341"/>
            <ac:picMk id="9" creationId="{8ECB6492-0C5E-ADDD-C6D7-CC9D27EF54FD}"/>
          </ac:picMkLst>
        </pc:picChg>
      </pc:sldChg>
      <pc:sldChg chg="delSp mod setBg">
        <pc:chgData name="Laura Oathout" userId="6ff55ba14486fe89" providerId="LiveId" clId="{5742DF8E-4BB1-4D77-AA17-6477FEA581AC}" dt="2023-07-31T16:26:14.275" v="665"/>
        <pc:sldMkLst>
          <pc:docMk/>
          <pc:sldMk cId="3866395005" sldId="343"/>
        </pc:sldMkLst>
        <pc:spChg chg="del">
          <ac:chgData name="Laura Oathout" userId="6ff55ba14486fe89" providerId="LiveId" clId="{5742DF8E-4BB1-4D77-AA17-6477FEA581AC}" dt="2023-07-31T16:26:14.228" v="621"/>
          <ac:spMkLst>
            <pc:docMk/>
            <pc:sldMk cId="3866395005" sldId="343"/>
            <ac:spMk id="4" creationId="{997C40A0-4877-C69A-1F64-8503D8705864}"/>
          </ac:spMkLst>
        </pc:spChg>
        <pc:spChg chg="del">
          <ac:chgData name="Laura Oathout" userId="6ff55ba14486fe89" providerId="LiveId" clId="{5742DF8E-4BB1-4D77-AA17-6477FEA581AC}" dt="2023-07-31T16:26:14.228" v="613"/>
          <ac:spMkLst>
            <pc:docMk/>
            <pc:sldMk cId="3866395005" sldId="343"/>
            <ac:spMk id="6" creationId="{5E1A72E1-C30E-B45D-E6D8-7A6B203CA382}"/>
          </ac:spMkLst>
        </pc:spChg>
        <pc:spChg chg="del">
          <ac:chgData name="Laura Oathout" userId="6ff55ba14486fe89" providerId="LiveId" clId="{5742DF8E-4BB1-4D77-AA17-6477FEA581AC}" dt="2023-07-31T16:26:14.228" v="623"/>
          <ac:spMkLst>
            <pc:docMk/>
            <pc:sldMk cId="3866395005" sldId="343"/>
            <ac:spMk id="8" creationId="{1861CC15-2FE6-9F71-AD60-4F8F40B22774}"/>
          </ac:spMkLst>
        </pc:spChg>
        <pc:spChg chg="del">
          <ac:chgData name="Laura Oathout" userId="6ff55ba14486fe89" providerId="LiveId" clId="{5742DF8E-4BB1-4D77-AA17-6477FEA581AC}" dt="2023-07-31T16:26:14.244" v="643"/>
          <ac:spMkLst>
            <pc:docMk/>
            <pc:sldMk cId="3866395005" sldId="343"/>
            <ac:spMk id="10" creationId="{EA0A072A-146B-1743-F33B-5EAAE598E6A1}"/>
          </ac:spMkLst>
        </pc:spChg>
        <pc:spChg chg="del">
          <ac:chgData name="Laura Oathout" userId="6ff55ba14486fe89" providerId="LiveId" clId="{5742DF8E-4BB1-4D77-AA17-6477FEA581AC}" dt="2023-07-31T16:26:14.228" v="615"/>
          <ac:spMkLst>
            <pc:docMk/>
            <pc:sldMk cId="3866395005" sldId="343"/>
            <ac:spMk id="19" creationId="{96EBFFF8-A550-AC05-7E17-8A43D9DCFF1B}"/>
          </ac:spMkLst>
        </pc:spChg>
        <pc:spChg chg="del">
          <ac:chgData name="Laura Oathout" userId="6ff55ba14486fe89" providerId="LiveId" clId="{5742DF8E-4BB1-4D77-AA17-6477FEA581AC}" dt="2023-07-31T16:26:14.228" v="617"/>
          <ac:spMkLst>
            <pc:docMk/>
            <pc:sldMk cId="3866395005" sldId="343"/>
            <ac:spMk id="26" creationId="{A73FC944-8C02-48B6-D1E9-8D1A85FC9762}"/>
          </ac:spMkLst>
        </pc:spChg>
        <pc:spChg chg="del">
          <ac:chgData name="Laura Oathout" userId="6ff55ba14486fe89" providerId="LiveId" clId="{5742DF8E-4BB1-4D77-AA17-6477FEA581AC}" dt="2023-07-31T16:26:14.228" v="625"/>
          <ac:spMkLst>
            <pc:docMk/>
            <pc:sldMk cId="3866395005" sldId="343"/>
            <ac:spMk id="29" creationId="{0FC119E8-CF15-DC89-328C-6B4DBC016BAD}"/>
          </ac:spMkLst>
        </pc:spChg>
        <pc:spChg chg="del">
          <ac:chgData name="Laura Oathout" userId="6ff55ba14486fe89" providerId="LiveId" clId="{5742DF8E-4BB1-4D77-AA17-6477FEA581AC}" dt="2023-07-31T16:26:14.228" v="627"/>
          <ac:spMkLst>
            <pc:docMk/>
            <pc:sldMk cId="3866395005" sldId="343"/>
            <ac:spMk id="31" creationId="{287E5BA2-B5CF-CC31-9984-01B8E018314B}"/>
          </ac:spMkLst>
        </pc:spChg>
        <pc:spChg chg="del">
          <ac:chgData name="Laura Oathout" userId="6ff55ba14486fe89" providerId="LiveId" clId="{5742DF8E-4BB1-4D77-AA17-6477FEA581AC}" dt="2023-07-31T16:26:14.228" v="629"/>
          <ac:spMkLst>
            <pc:docMk/>
            <pc:sldMk cId="3866395005" sldId="343"/>
            <ac:spMk id="32" creationId="{A0515F20-3B49-C8D5-A82E-910159DAC1E8}"/>
          </ac:spMkLst>
        </pc:spChg>
        <pc:spChg chg="del">
          <ac:chgData name="Laura Oathout" userId="6ff55ba14486fe89" providerId="LiveId" clId="{5742DF8E-4BB1-4D77-AA17-6477FEA581AC}" dt="2023-07-31T16:26:14.228" v="631"/>
          <ac:spMkLst>
            <pc:docMk/>
            <pc:sldMk cId="3866395005" sldId="343"/>
            <ac:spMk id="33" creationId="{13392E1F-E261-1831-7B0E-2C911225B20C}"/>
          </ac:spMkLst>
        </pc:spChg>
        <pc:spChg chg="del">
          <ac:chgData name="Laura Oathout" userId="6ff55ba14486fe89" providerId="LiveId" clId="{5742DF8E-4BB1-4D77-AA17-6477FEA581AC}" dt="2023-07-31T16:26:14.228" v="633"/>
          <ac:spMkLst>
            <pc:docMk/>
            <pc:sldMk cId="3866395005" sldId="343"/>
            <ac:spMk id="34" creationId="{20D102D5-6615-3DE7-1C74-700DD3095462}"/>
          </ac:spMkLst>
        </pc:spChg>
        <pc:spChg chg="del">
          <ac:chgData name="Laura Oathout" userId="6ff55ba14486fe89" providerId="LiveId" clId="{5742DF8E-4BB1-4D77-AA17-6477FEA581AC}" dt="2023-07-31T16:26:14.228" v="635"/>
          <ac:spMkLst>
            <pc:docMk/>
            <pc:sldMk cId="3866395005" sldId="343"/>
            <ac:spMk id="35" creationId="{7784D30A-6075-F8D9-C1D7-DE514655D2FF}"/>
          </ac:spMkLst>
        </pc:spChg>
        <pc:spChg chg="del">
          <ac:chgData name="Laura Oathout" userId="6ff55ba14486fe89" providerId="LiveId" clId="{5742DF8E-4BB1-4D77-AA17-6477FEA581AC}" dt="2023-07-31T16:26:14.228" v="637"/>
          <ac:spMkLst>
            <pc:docMk/>
            <pc:sldMk cId="3866395005" sldId="343"/>
            <ac:spMk id="36" creationId="{2F265F72-6DD8-F220-273C-A31FAA41160B}"/>
          </ac:spMkLst>
        </pc:spChg>
        <pc:spChg chg="del">
          <ac:chgData name="Laura Oathout" userId="6ff55ba14486fe89" providerId="LiveId" clId="{5742DF8E-4BB1-4D77-AA17-6477FEA581AC}" dt="2023-07-31T16:26:14.228" v="639"/>
          <ac:spMkLst>
            <pc:docMk/>
            <pc:sldMk cId="3866395005" sldId="343"/>
            <ac:spMk id="37" creationId="{DF21B605-F231-4668-EDF5-696CA9130857}"/>
          </ac:spMkLst>
        </pc:spChg>
        <pc:spChg chg="del">
          <ac:chgData name="Laura Oathout" userId="6ff55ba14486fe89" providerId="LiveId" clId="{5742DF8E-4BB1-4D77-AA17-6477FEA581AC}" dt="2023-07-31T16:26:14.244" v="641"/>
          <ac:spMkLst>
            <pc:docMk/>
            <pc:sldMk cId="3866395005" sldId="343"/>
            <ac:spMk id="38" creationId="{DEC7BFDC-B3F2-77A7-F915-A3CE28332C8E}"/>
          </ac:spMkLst>
        </pc:spChg>
        <pc:spChg chg="del">
          <ac:chgData name="Laura Oathout" userId="6ff55ba14486fe89" providerId="LiveId" clId="{5742DF8E-4BB1-4D77-AA17-6477FEA581AC}" dt="2023-07-31T16:26:14.244" v="663"/>
          <ac:spMkLst>
            <pc:docMk/>
            <pc:sldMk cId="3866395005" sldId="343"/>
            <ac:spMk id="43" creationId="{D4A8D0B4-0EE1-D2A4-C691-61BA12625603}"/>
          </ac:spMkLst>
        </pc:spChg>
        <pc:picChg chg="del">
          <ac:chgData name="Laura Oathout" userId="6ff55ba14486fe89" providerId="LiveId" clId="{5742DF8E-4BB1-4D77-AA17-6477FEA581AC}" dt="2023-07-31T16:26:14.244" v="645"/>
          <ac:picMkLst>
            <pc:docMk/>
            <pc:sldMk cId="3866395005" sldId="343"/>
            <ac:picMk id="2" creationId="{03285A7D-75F4-DD1E-E23F-008D5455CBC3}"/>
          </ac:picMkLst>
        </pc:picChg>
        <pc:picChg chg="del">
          <ac:chgData name="Laura Oathout" userId="6ff55ba14486fe89" providerId="LiveId" clId="{5742DF8E-4BB1-4D77-AA17-6477FEA581AC}" dt="2023-07-31T16:26:14.228" v="619"/>
          <ac:picMkLst>
            <pc:docMk/>
            <pc:sldMk cId="3866395005" sldId="343"/>
            <ac:picMk id="7" creationId="{5645881C-20DA-EB04-965A-5218B5AA48EB}"/>
          </ac:picMkLst>
        </pc:picChg>
        <pc:picChg chg="del">
          <ac:chgData name="Laura Oathout" userId="6ff55ba14486fe89" providerId="LiveId" clId="{5742DF8E-4BB1-4D77-AA17-6477FEA581AC}" dt="2023-07-31T16:26:14.244" v="647"/>
          <ac:picMkLst>
            <pc:docMk/>
            <pc:sldMk cId="3866395005" sldId="343"/>
            <ac:picMk id="13" creationId="{BE5295EF-F0C9-B9EE-619B-E6307E78870B}"/>
          </ac:picMkLst>
        </pc:picChg>
        <pc:picChg chg="del">
          <ac:chgData name="Laura Oathout" userId="6ff55ba14486fe89" providerId="LiveId" clId="{5742DF8E-4BB1-4D77-AA17-6477FEA581AC}" dt="2023-07-31T16:26:14.244" v="649"/>
          <ac:picMkLst>
            <pc:docMk/>
            <pc:sldMk cId="3866395005" sldId="343"/>
            <ac:picMk id="21" creationId="{DB140D49-857D-8DFA-2903-252EA5AA28CE}"/>
          </ac:picMkLst>
        </pc:picChg>
        <pc:picChg chg="del">
          <ac:chgData name="Laura Oathout" userId="6ff55ba14486fe89" providerId="LiveId" clId="{5742DF8E-4BB1-4D77-AA17-6477FEA581AC}" dt="2023-07-31T16:26:14.244" v="651"/>
          <ac:picMkLst>
            <pc:docMk/>
            <pc:sldMk cId="3866395005" sldId="343"/>
            <ac:picMk id="22" creationId="{754A3139-E1B4-CBE0-865F-55CD2BD64604}"/>
          </ac:picMkLst>
        </pc:picChg>
        <pc:picChg chg="del">
          <ac:chgData name="Laura Oathout" userId="6ff55ba14486fe89" providerId="LiveId" clId="{5742DF8E-4BB1-4D77-AA17-6477FEA581AC}" dt="2023-07-31T16:26:14.244" v="653"/>
          <ac:picMkLst>
            <pc:docMk/>
            <pc:sldMk cId="3866395005" sldId="343"/>
            <ac:picMk id="24" creationId="{E5B97B51-8579-524D-8990-166269107215}"/>
          </ac:picMkLst>
        </pc:picChg>
        <pc:picChg chg="del">
          <ac:chgData name="Laura Oathout" userId="6ff55ba14486fe89" providerId="LiveId" clId="{5742DF8E-4BB1-4D77-AA17-6477FEA581AC}" dt="2023-07-31T16:26:14.244" v="655"/>
          <ac:picMkLst>
            <pc:docMk/>
            <pc:sldMk cId="3866395005" sldId="343"/>
            <ac:picMk id="30" creationId="{329A0F76-4F8E-778F-1799-43B2A14643E1}"/>
          </ac:picMkLst>
        </pc:picChg>
        <pc:picChg chg="del">
          <ac:chgData name="Laura Oathout" userId="6ff55ba14486fe89" providerId="LiveId" clId="{5742DF8E-4BB1-4D77-AA17-6477FEA581AC}" dt="2023-07-31T16:26:14.244" v="657"/>
          <ac:picMkLst>
            <pc:docMk/>
            <pc:sldMk cId="3866395005" sldId="343"/>
            <ac:picMk id="40" creationId="{E8274096-B53D-494F-F3BF-33EE737794AA}"/>
          </ac:picMkLst>
        </pc:picChg>
        <pc:picChg chg="del">
          <ac:chgData name="Laura Oathout" userId="6ff55ba14486fe89" providerId="LiveId" clId="{5742DF8E-4BB1-4D77-AA17-6477FEA581AC}" dt="2023-07-31T16:26:14.244" v="659"/>
          <ac:picMkLst>
            <pc:docMk/>
            <pc:sldMk cId="3866395005" sldId="343"/>
            <ac:picMk id="41" creationId="{354EF662-C123-7243-65E2-84F3704D8F9B}"/>
          </ac:picMkLst>
        </pc:picChg>
        <pc:picChg chg="del">
          <ac:chgData name="Laura Oathout" userId="6ff55ba14486fe89" providerId="LiveId" clId="{5742DF8E-4BB1-4D77-AA17-6477FEA581AC}" dt="2023-07-31T16:26:14.244" v="661"/>
          <ac:picMkLst>
            <pc:docMk/>
            <pc:sldMk cId="3866395005" sldId="343"/>
            <ac:picMk id="42" creationId="{152E4938-EBF1-29DE-EB12-9CDE579A01A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2562-61AE-4182-B68B-6D011F4EB126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2725-22B2-4BC2-B43F-36EB9CBD4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946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2562-61AE-4182-B68B-6D011F4EB126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2725-22B2-4BC2-B43F-36EB9CBD4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448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2562-61AE-4182-B68B-6D011F4EB126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2725-22B2-4BC2-B43F-36EB9CBD4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540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2562-61AE-4182-B68B-6D011F4EB126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2725-22B2-4BC2-B43F-36EB9CBD4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017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2562-61AE-4182-B68B-6D011F4EB126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2725-22B2-4BC2-B43F-36EB9CBD4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93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2562-61AE-4182-B68B-6D011F4EB126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2725-22B2-4BC2-B43F-36EB9CBD4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992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2562-61AE-4182-B68B-6D011F4EB126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2725-22B2-4BC2-B43F-36EB9CBD4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817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2562-61AE-4182-B68B-6D011F4EB126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2725-22B2-4BC2-B43F-36EB9CBD4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846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2562-61AE-4182-B68B-6D011F4EB126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2725-22B2-4BC2-B43F-36EB9CBD4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3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2562-61AE-4182-B68B-6D011F4EB126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2725-22B2-4BC2-B43F-36EB9CBD4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25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2562-61AE-4182-B68B-6D011F4EB126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52725-22B2-4BC2-B43F-36EB9CBD4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722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D2562-61AE-4182-B68B-6D011F4EB126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52725-22B2-4BC2-B43F-36EB9CBD4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233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6316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001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652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6959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5274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031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3359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69665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1343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94219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3567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79110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5146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05674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86622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55857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63950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5667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30741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6103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975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304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8699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7487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9763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050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22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7312</TotalTime>
  <Words>0</Words>
  <Application>Microsoft Office PowerPoint</Application>
  <PresentationFormat>On-screen Show (4:3)</PresentationFormat>
  <Paragraphs>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2</cp:revision>
  <dcterms:created xsi:type="dcterms:W3CDTF">2023-07-26T14:28:35Z</dcterms:created>
  <dcterms:modified xsi:type="dcterms:W3CDTF">2023-07-31T16:26:14Z</dcterms:modified>
</cp:coreProperties>
</file>